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8"/>
  </p:sldMasterIdLst>
  <p:notesMasterIdLst>
    <p:notesMasterId r:id="rId36"/>
  </p:notesMasterIdLst>
  <p:sldIdLst>
    <p:sldId id="2147379171" r:id="rId9"/>
    <p:sldId id="2147379161" r:id="rId10"/>
    <p:sldId id="2147379165" r:id="rId11"/>
    <p:sldId id="2147379184" r:id="rId12"/>
    <p:sldId id="2147379196" r:id="rId13"/>
    <p:sldId id="2147379167" r:id="rId14"/>
    <p:sldId id="2147379180" r:id="rId15"/>
    <p:sldId id="2147379188" r:id="rId16"/>
    <p:sldId id="2147379168" r:id="rId17"/>
    <p:sldId id="2147379169" r:id="rId18"/>
    <p:sldId id="2147379172" r:id="rId19"/>
    <p:sldId id="2147379173" r:id="rId20"/>
    <p:sldId id="2147379174" r:id="rId21"/>
    <p:sldId id="2147379175" r:id="rId22"/>
    <p:sldId id="2147379191" r:id="rId23"/>
    <p:sldId id="2147379176" r:id="rId24"/>
    <p:sldId id="2147379181" r:id="rId25"/>
    <p:sldId id="2147379192" r:id="rId26"/>
    <p:sldId id="2147379177" r:id="rId27"/>
    <p:sldId id="2147379182" r:id="rId28"/>
    <p:sldId id="2147379193" r:id="rId29"/>
    <p:sldId id="2147379178" r:id="rId30"/>
    <p:sldId id="2147379185" r:id="rId31"/>
    <p:sldId id="2147379194" r:id="rId32"/>
    <p:sldId id="2147379183" r:id="rId33"/>
    <p:sldId id="2147379179" r:id="rId34"/>
    <p:sldId id="21473791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92920-4F6C-4E6F-04DA-815ED54B878C}" v="1" dt="2024-07-16T13:03:12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2" autoAdjust="0"/>
    <p:restoredTop sz="89894" autoAdjust="0"/>
  </p:normalViewPr>
  <p:slideViewPr>
    <p:cSldViewPr snapToGrid="0">
      <p:cViewPr varScale="1">
        <p:scale>
          <a:sx n="92" d="100"/>
          <a:sy n="92" d="100"/>
        </p:scale>
        <p:origin x="354" y="9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D83C7-503E-46D9-9284-985C7F05CF5F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DE0BF-B0F6-46CB-B7B3-6D1CEA02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4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Hello and welcome to the </a:t>
            </a:r>
            <a:r>
              <a:rPr lang="en-GB" dirty="0" err="1"/>
              <a:t>ispm</a:t>
            </a:r>
            <a:r>
              <a:rPr lang="en-GB" dirty="0"/>
              <a:t> 15 training, I am Sophie and I will be taking you through this training. We will be taking a look at what ISPM 15 is and how this impacts Cummins.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5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Correct</a:t>
            </a:r>
          </a:p>
          <a:p>
            <a:r>
              <a:rPr lang="en-GB" dirty="0"/>
              <a:t>2. Correct stamp, however it is Methyl Bromine Treated </a:t>
            </a:r>
          </a:p>
          <a:p>
            <a:r>
              <a:rPr lang="en-GB" dirty="0"/>
              <a:t>3. Correct</a:t>
            </a:r>
          </a:p>
          <a:p>
            <a:r>
              <a:rPr lang="en-GB" dirty="0"/>
              <a:t>4. Incorrect, the stamp is illegible.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77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Not used </a:t>
            </a:r>
          </a:p>
          <a:p>
            <a:pPr marL="228600" indent="-228600">
              <a:buAutoNum type="arabicPeriod"/>
            </a:pPr>
            <a:r>
              <a:rPr lang="en-GB" dirty="0"/>
              <a:t>Correct </a:t>
            </a:r>
          </a:p>
          <a:p>
            <a:pPr marL="228600" indent="-228600">
              <a:buAutoNum type="arabicPeriod"/>
            </a:pPr>
            <a:r>
              <a:rPr lang="en-GB" dirty="0"/>
              <a:t>This is forbidden at Cummins</a:t>
            </a:r>
          </a:p>
          <a:p>
            <a:pPr marL="228600" indent="-228600">
              <a:buAutoNum type="arabicPeriod"/>
            </a:pPr>
            <a:r>
              <a:rPr lang="en-GB" dirty="0"/>
              <a:t>Not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83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why they are incorrect!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73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34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23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20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16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73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69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7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aims of this training are as follows: firstly we will take a look at what </a:t>
            </a:r>
            <a:r>
              <a:rPr lang="en-GB" dirty="0" err="1"/>
              <a:t>ispm</a:t>
            </a:r>
            <a:r>
              <a:rPr lang="en-GB" dirty="0"/>
              <a:t> 15 is, we will then understand what packaging is in scope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24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selected the first or the second stamps these are incorrect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02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first stamp is incorrect as is IPPC lettering is missing from the symbol </a:t>
            </a:r>
          </a:p>
          <a:p>
            <a:r>
              <a:rPr lang="en-GB" dirty="0"/>
              <a:t>The second stamp is also incorrect as it is a Methyl Bromine treated wood </a:t>
            </a:r>
          </a:p>
          <a:p>
            <a:r>
              <a:rPr lang="en-GB" dirty="0"/>
              <a:t>The third stamp is correct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3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15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91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95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23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78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phytosanitary – done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6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Brexit update: </a:t>
            </a:r>
            <a:r>
              <a:rPr lang="en-US" sz="1200" i="1" dirty="0">
                <a:latin typeface="Helvetica Neue"/>
              </a:rPr>
              <a:t>From 1 January 2021 all wood packaging material moving between the UK and the EU must meet ISPM15 international standards by undergoing heat treatment and marking.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0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60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58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17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17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E0BF-B0F6-46CB-B7B3-6D1CEA02BD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8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639186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582FB3B-2F0E-0524-C968-33524F16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82798ED-0018-CCB3-14F0-1A3A1B61A9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9863" y="153566"/>
            <a:ext cx="3514725" cy="2682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AB0538C-0EDE-7C86-8E5C-27D4154099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10069" y="153566"/>
            <a:ext cx="3383280" cy="2399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41948DB1-7FD1-0A5B-9ED6-9A0A3071AD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10069" y="2690910"/>
            <a:ext cx="3383280" cy="22694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4CA38DDE-B638-5881-78C6-D77960AA5D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9391" y="2957628"/>
            <a:ext cx="3514724" cy="16071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E4E173E9-0639-B8EB-7041-2AF828DBB6D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9391" y="4683499"/>
            <a:ext cx="3514724" cy="20209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DA703FCB-EF6B-C7C5-817D-4EC0F67BE74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810069" y="5098343"/>
            <a:ext cx="3383280" cy="16060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4314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4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582FB3B-2F0E-0524-C968-33524F16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A8AD9B1-4433-DAF5-17C6-9EB223F425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84767" y="53914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9747D6A8-0024-90F4-1F42-F4A3E89425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58107" y="53914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264E621D-CA26-BB6C-A5D6-1A083DC370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7460" y="53914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B0E77694-6EFB-3545-1A87-C4BF18C66B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210800" y="53914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517E5672-0217-CBEE-EA30-8A4B3781FA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84767" y="200691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57CA0B9A-115F-9884-3B7D-17C49858D1E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58107" y="200691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53C8C598-7912-1A8C-CCA3-5AC888F93A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7460" y="200691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8E0086C7-49B6-56E5-D65B-95C403B7F4F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210800" y="200691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B284CC9-1EFA-C48F-4017-EBAD2C938AC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784767" y="347468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4049CD7E-3CCF-8502-E05C-E5A12504272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58107" y="347468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25FCB57-2F28-8695-AD4B-02E556FC7CB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37460" y="347468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C82AF297-1E23-384C-91AD-3DF0833CF4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10800" y="347468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462B471-2E0E-808F-1A57-B7950324159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84767" y="494245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F9FDBB5E-CD7B-C5A2-4CE4-A248522E564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58107" y="494245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658315E7-1B2A-8E6C-4D2B-63A6398880A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737460" y="494245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19">
            <a:extLst>
              <a:ext uri="{FF2B5EF4-FFF2-40B4-BE49-F238E27FC236}">
                <a16:creationId xmlns:a16="http://schemas.microsoft.com/office/drawing/2014/main" id="{F892EC5F-309E-2801-FA71-EF4B276B6B2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10800" y="494245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67089-5248-92EE-FC61-EAAD83BF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4862286" cy="1325563"/>
          </a:xfrm>
        </p:spPr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156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5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582FB3B-2F0E-0524-C968-33524F16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A8AD9B1-4433-DAF5-17C6-9EB223F425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75749" y="1782801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9747D6A8-0024-90F4-1F42-F4A3E89425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75749" y="372839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517E5672-0217-CBEE-EA30-8A4B3781FA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55102" y="1782801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57CA0B9A-115F-9884-3B7D-17C49858D1E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28442" y="1782801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53C8C598-7912-1A8C-CCA3-5AC888F93A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907795" y="1782801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8E0086C7-49B6-56E5-D65B-95C403B7F4F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81135" y="1782801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B284CC9-1EFA-C48F-4017-EBAD2C938AC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955102" y="372839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4049CD7E-3CCF-8502-E05C-E5A12504272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28442" y="372839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25FCB57-2F28-8695-AD4B-02E556FC7CB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907795" y="372839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C82AF297-1E23-384C-91AD-3DF0833CF4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381135" y="3728398"/>
            <a:ext cx="1371600" cy="1346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B6F0D-A38A-C24C-8B57-C1EEFE90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4200" cy="1325563"/>
          </a:xfrm>
        </p:spPr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146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8"/>
          <p:cNvSpPr>
            <a:spLocks noGrp="1"/>
          </p:cNvSpPr>
          <p:nvPr>
            <p:ph type="title"/>
          </p:nvPr>
        </p:nvSpPr>
        <p:spPr>
          <a:xfrm>
            <a:off x="609600" y="366185"/>
            <a:ext cx="10972800" cy="13250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901825"/>
            <a:ext cx="10972801" cy="44259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258940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63127" y="1709531"/>
            <a:ext cx="4127948" cy="450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69035" y="1709531"/>
            <a:ext cx="3311096" cy="21766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69035" y="4180824"/>
            <a:ext cx="3311096" cy="26771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87C92D-1AA4-1948-834A-3A10A5FE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888134" cy="1325563"/>
          </a:xfrm>
        </p:spPr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756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s with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1DF3E55-FC45-973B-7455-90998D1D8DC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32527" y="-7169"/>
            <a:ext cx="2642548" cy="68651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37C2C19-59DE-1836-E3A0-D200F8D655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50794" y="-7169"/>
            <a:ext cx="2642548" cy="6863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1921469-AEF1-6449-C1E5-D60C61F106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37697" y="-5257"/>
            <a:ext cx="2642548" cy="6863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7B0AA5-EC47-3F38-018C-FA0E5E5BA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23730"/>
            <a:ext cx="3188912" cy="24052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366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d image,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35724" y="0"/>
            <a:ext cx="4732259" cy="6858000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2669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mockup,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713561" y="2809409"/>
            <a:ext cx="4702295" cy="2926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F549A-A42B-2846-B1BB-A3A8AADE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888134" cy="1325563"/>
          </a:xfrm>
        </p:spPr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014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10B1-9D04-E2F7-DB73-DD3E6BD2A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791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deshow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828800"/>
            <a:ext cx="3611563" cy="28670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8E213C-C9C5-8B1B-1C2D-9E3E826D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744200" cy="11319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4596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591262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opics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CC086-06E5-D1C0-BEDB-693D33DF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744200" cy="11319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E2EAE01-ECFA-D12A-C612-4C5EAC5758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1063" y="1752600"/>
            <a:ext cx="6361250" cy="4498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insert photo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AACCF80-6FD7-1108-E0F1-16A15CAB01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9469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/>
          <p:nvPr userDrawn="1"/>
        </p:nvSpPr>
        <p:spPr>
          <a:xfrm rot="10800000">
            <a:off x="10150548" y="6472863"/>
            <a:ext cx="2047392" cy="398263"/>
          </a:xfrm>
          <a:custGeom>
            <a:avLst/>
            <a:gdLst>
              <a:gd name="connsiteX0" fmla="*/ 0 w 1803485"/>
              <a:gd name="connsiteY0" fmla="*/ 0 h 354932"/>
              <a:gd name="connsiteX1" fmla="*/ 1803485 w 1803485"/>
              <a:gd name="connsiteY1" fmla="*/ 0 h 354932"/>
              <a:gd name="connsiteX2" fmla="*/ 1803485 w 1803485"/>
              <a:gd name="connsiteY2" fmla="*/ 354932 h 354932"/>
              <a:gd name="connsiteX3" fmla="*/ 0 w 1803485"/>
              <a:gd name="connsiteY3" fmla="*/ 354932 h 354932"/>
              <a:gd name="connsiteX4" fmla="*/ 0 w 1803485"/>
              <a:gd name="connsiteY4" fmla="*/ 0 h 354932"/>
              <a:gd name="connsiteX0" fmla="*/ 0 w 2008025"/>
              <a:gd name="connsiteY0" fmla="*/ 1 h 354933"/>
              <a:gd name="connsiteX1" fmla="*/ 2008025 w 2008025"/>
              <a:gd name="connsiteY1" fmla="*/ 0 h 354933"/>
              <a:gd name="connsiteX2" fmla="*/ 1803485 w 2008025"/>
              <a:gd name="connsiteY2" fmla="*/ 354933 h 354933"/>
              <a:gd name="connsiteX3" fmla="*/ 0 w 2008025"/>
              <a:gd name="connsiteY3" fmla="*/ 354933 h 354933"/>
              <a:gd name="connsiteX4" fmla="*/ 0 w 2008025"/>
              <a:gd name="connsiteY4" fmla="*/ 1 h 35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025" h="354933">
                <a:moveTo>
                  <a:pt x="0" y="1"/>
                </a:moveTo>
                <a:lnTo>
                  <a:pt x="2008025" y="0"/>
                </a:lnTo>
                <a:lnTo>
                  <a:pt x="1803485" y="354933"/>
                </a:lnTo>
                <a:lnTo>
                  <a:pt x="0" y="35493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11574065" y="6496013"/>
            <a:ext cx="617011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85663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4283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63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94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26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57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989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20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65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19BBCF-6562-0F4B-B1E4-C6BFB9DF245D}" type="slidenum">
              <a:rPr lang="en-US" sz="1333" smtClean="0">
                <a:solidFill>
                  <a:srgbClr val="FFFFFF"/>
                </a:solidFill>
              </a:rPr>
              <a:pPr/>
              <a:t>‹#›</a:t>
            </a:fld>
            <a:endParaRPr lang="en-US" sz="1333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>
            <a:off x="10565109" y="6622966"/>
            <a:ext cx="765552" cy="20670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1518607" y="6575350"/>
            <a:ext cx="0" cy="20968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16" name="Picture Placeholder 1"/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1396462" y="1245500"/>
            <a:ext cx="2979988" cy="1946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1396462" y="3893163"/>
            <a:ext cx="2979988" cy="19456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7815548" y="3891921"/>
            <a:ext cx="2979159" cy="1946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4606004" y="1245500"/>
            <a:ext cx="2979990" cy="1946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7815548" y="1245500"/>
            <a:ext cx="2979990" cy="1946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4606005" y="3893163"/>
            <a:ext cx="2979989" cy="1946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BF66B-A2D5-29F2-B998-4C9AF333A8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5275" y="3301683"/>
            <a:ext cx="2651125" cy="4365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Click to insert caption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1BE53E9-97C9-1ECE-16A4-2CD778BCC7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0436" y="3301683"/>
            <a:ext cx="2651125" cy="4365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Click to insert caption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32A01C3-8164-E13C-CC75-F97604745E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79564" y="3304150"/>
            <a:ext cx="2651125" cy="4365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Click to insert caption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B1C80BC-3031-FA34-9F45-87921A7184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5275" y="5936347"/>
            <a:ext cx="2651125" cy="4365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Click to insert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E82A223-C51B-1293-65EC-F0DD045B87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0436" y="5936347"/>
            <a:ext cx="2651125" cy="4365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Click to insert caption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6C85237-CCC7-C643-9BF0-D90ACFC192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9564" y="5938814"/>
            <a:ext cx="2651125" cy="4365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Click to insert caption</a:t>
            </a:r>
          </a:p>
        </p:txBody>
      </p:sp>
    </p:spTree>
    <p:extLst>
      <p:ext uri="{BB962C8B-B14F-4D97-AF65-F5344CB8AC3E}">
        <p14:creationId xmlns:p14="http://schemas.microsoft.com/office/powerpoint/2010/main" val="1950007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D498B6C-2CA0-0748-95AA-FE48D85B9B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9360" y="6117735"/>
            <a:ext cx="5210175" cy="3270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8758754B-08E0-FC4E-8687-AB82518896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6516687"/>
            <a:ext cx="5210175" cy="2524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14" name="Title 32">
            <a:extLst>
              <a:ext uri="{FF2B5EF4-FFF2-40B4-BE49-F238E27FC236}">
                <a16:creationId xmlns:a16="http://schemas.microsoft.com/office/drawing/2014/main" id="{399013B4-CB39-7249-B5BF-7ABD684C20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360" y="1346570"/>
            <a:ext cx="5210223" cy="3496507"/>
          </a:xfrm>
        </p:spPr>
        <p:txBody>
          <a:bodyPr anchor="b">
            <a:normAutofit/>
          </a:bodyPr>
          <a:lstStyle>
            <a:lvl1pPr fontAlgn="b">
              <a:lnSpc>
                <a:spcPts val="4800"/>
              </a:lnSpc>
              <a:defRPr sz="4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045CAA0-F484-9C4A-83DD-AC574DD689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9360" y="4869059"/>
            <a:ext cx="5210175" cy="99430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400"/>
            </a:lvl1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454A8-248D-0947-9C79-0456FFBAC7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360" y="457200"/>
            <a:ext cx="723900" cy="635000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7A8277CB-7D43-26B2-B7DB-5FBA79F485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81485" cy="6861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aseline="0"/>
            </a:lvl1pPr>
          </a:lstStyle>
          <a:p>
            <a:r>
              <a:rPr lang="en-US"/>
              <a:t>Drag picture to placeholder or click icon to add. </a:t>
            </a:r>
          </a:p>
        </p:txBody>
      </p:sp>
    </p:spTree>
    <p:extLst>
      <p:ext uri="{BB962C8B-B14F-4D97-AF65-F5344CB8AC3E}">
        <p14:creationId xmlns:p14="http://schemas.microsoft.com/office/powerpoint/2010/main" val="956038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37"/>
          <p:cNvSpPr>
            <a:spLocks noGrp="1"/>
          </p:cNvSpPr>
          <p:nvPr>
            <p:ph type="pic" sz="quarter" idx="30"/>
          </p:nvPr>
        </p:nvSpPr>
        <p:spPr>
          <a:xfrm>
            <a:off x="5523222" y="237776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37"/>
          <p:cNvSpPr>
            <a:spLocks noGrp="1"/>
          </p:cNvSpPr>
          <p:nvPr>
            <p:ph type="pic" sz="quarter" idx="31"/>
          </p:nvPr>
        </p:nvSpPr>
        <p:spPr>
          <a:xfrm>
            <a:off x="7447215" y="237776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37"/>
          <p:cNvSpPr>
            <a:spLocks noGrp="1"/>
          </p:cNvSpPr>
          <p:nvPr>
            <p:ph type="pic" sz="quarter" idx="32"/>
          </p:nvPr>
        </p:nvSpPr>
        <p:spPr>
          <a:xfrm>
            <a:off x="9418174" y="237776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9285412" y="341698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9285412" y="360162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1CCFA-51B7-D667-5AD4-C0F614619CBE}"/>
              </a:ext>
            </a:extLst>
          </p:cNvPr>
          <p:cNvSpPr/>
          <p:nvPr userDrawn="1"/>
        </p:nvSpPr>
        <p:spPr>
          <a:xfrm>
            <a:off x="0" y="1253066"/>
            <a:ext cx="195451" cy="530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010A8F-7A80-FCCC-CF6C-1AA179BCA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6" y="419978"/>
            <a:ext cx="490549" cy="43891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04D812C-BD79-A23C-64C0-3E99E4ACD82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31345" y="1213117"/>
            <a:ext cx="3906838" cy="667437"/>
          </a:xfrm>
          <a:prstGeom prst="rect">
            <a:avLst/>
          </a:prstGeom>
        </p:spPr>
        <p:txBody>
          <a:bodyPr tIns="0" bIns="0" anchor="ctr"/>
          <a:lstStyle>
            <a:lvl1pPr marL="0" indent="0">
              <a:lnSpc>
                <a:spcPct val="80000"/>
              </a:lnSpc>
              <a:buNone/>
              <a:defRPr sz="24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Org chart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2024F27-B01F-DEB4-FC44-F947335D1B5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314453" y="341698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4BE195B-D1AD-9B5C-992E-E5A3B36195E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314453" y="360162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12886F4-8070-C3C5-C58A-EA3D3405C21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390460" y="341698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8A40408-06EE-9C0D-A5E7-23B79FAE9D4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390460" y="360162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9AC2581B-43FC-C3D6-85EB-90C68FCE50F7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523222" y="4164327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37">
            <a:extLst>
              <a:ext uri="{FF2B5EF4-FFF2-40B4-BE49-F238E27FC236}">
                <a16:creationId xmlns:a16="http://schemas.microsoft.com/office/drawing/2014/main" id="{E0CCF41D-CC54-D5A1-879E-7E6FF5695E0F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7447215" y="4164327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37">
            <a:extLst>
              <a:ext uri="{FF2B5EF4-FFF2-40B4-BE49-F238E27FC236}">
                <a16:creationId xmlns:a16="http://schemas.microsoft.com/office/drawing/2014/main" id="{0DC88914-5A4B-6B2E-5752-BD008A4D1812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9418174" y="4164327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E62500F-3C93-00CE-01EE-04932AC7921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285412" y="5203542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3BFC658A-09FA-94DF-C900-834ECDDB138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285412" y="5388188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EB607FC9-161D-F952-6448-9C7B1E79459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314453" y="5203542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4E929D35-1F70-14F7-2799-6D3288AC5FD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14453" y="5388188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E706F17-22DD-F65B-2B67-69E134D743F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390460" y="5203542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56B16C58-DCF6-D7E5-01E7-723A157ADFF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390460" y="5388188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2" name="Picture Placeholder 37">
            <a:extLst>
              <a:ext uri="{FF2B5EF4-FFF2-40B4-BE49-F238E27FC236}">
                <a16:creationId xmlns:a16="http://schemas.microsoft.com/office/drawing/2014/main" id="{E761584E-F034-FF2F-47C5-D68C29D10BEE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650041" y="237776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3" name="Picture Placeholder 37">
            <a:extLst>
              <a:ext uri="{FF2B5EF4-FFF2-40B4-BE49-F238E27FC236}">
                <a16:creationId xmlns:a16="http://schemas.microsoft.com/office/drawing/2014/main" id="{8F8DF60D-B37A-45A0-98E5-FB19836CAA24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3574034" y="237776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755FC9DA-D986-A865-B423-CFB578D5433C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441272" y="341698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05B0A66-3484-5236-4108-0E4FC84DB04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441272" y="360162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A00F35F9-52A0-70F9-D571-256BA020CCA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517279" y="341698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A3C36D21-9C63-EE18-73DC-4883596E876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517279" y="360162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8" name="Picture Placeholder 37">
            <a:extLst>
              <a:ext uri="{FF2B5EF4-FFF2-40B4-BE49-F238E27FC236}">
                <a16:creationId xmlns:a16="http://schemas.microsoft.com/office/drawing/2014/main" id="{368CA624-5D3A-8A9B-E0A9-D823C1014D3C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1650041" y="4164327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9" name="Picture Placeholder 37">
            <a:extLst>
              <a:ext uri="{FF2B5EF4-FFF2-40B4-BE49-F238E27FC236}">
                <a16:creationId xmlns:a16="http://schemas.microsoft.com/office/drawing/2014/main" id="{0192DC39-CAE8-EC2C-0992-71329FFE899B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3574034" y="4164327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61431323-D03A-F2B1-7E80-BBFE1756E166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441272" y="5203542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7DC2EEAD-03B0-F109-B0EE-C3264EDEDEC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441272" y="5388188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5523783E-079F-D072-5504-3A335481357C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517279" y="5203542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100DD2B6-88EC-C197-8614-11050742054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517279" y="5388188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4" name="Picture Placeholder 37">
            <a:extLst>
              <a:ext uri="{FF2B5EF4-FFF2-40B4-BE49-F238E27FC236}">
                <a16:creationId xmlns:a16="http://schemas.microsoft.com/office/drawing/2014/main" id="{2E5AFB2E-04FF-E7B0-986D-85A32573E7C6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5521413" y="419978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DDDE4121-049E-D64B-09D3-E867D511B33D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388651" y="1459193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4F283B26-FBB9-B1E1-2573-CB828A9A4CE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388651" y="1643839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Picture Placeholder 37">
            <a:extLst>
              <a:ext uri="{FF2B5EF4-FFF2-40B4-BE49-F238E27FC236}">
                <a16:creationId xmlns:a16="http://schemas.microsoft.com/office/drawing/2014/main" id="{55AE4B37-9099-32BB-9512-69220CD47C8C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8421392" y="419978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F8F2EB86-1DE6-E887-8610-9CF92E5F78DD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288630" y="1459193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038FA23B-3C5C-91CF-85ED-3CBAE530D78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288630" y="1643839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901BA5B-AD3F-261C-4428-3FF671241E3F}"/>
              </a:ext>
            </a:extLst>
          </p:cNvPr>
          <p:cNvCxnSpPr>
            <a:cxnSpLocks/>
          </p:cNvCxnSpPr>
          <p:nvPr userDrawn="1"/>
        </p:nvCxnSpPr>
        <p:spPr>
          <a:xfrm>
            <a:off x="393939" y="2160070"/>
            <a:ext cx="114041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CDAD881-E7F4-D662-E9E1-388A55CF3DA0}"/>
              </a:ext>
            </a:extLst>
          </p:cNvPr>
          <p:cNvCxnSpPr>
            <a:cxnSpLocks/>
          </p:cNvCxnSpPr>
          <p:nvPr userDrawn="1"/>
        </p:nvCxnSpPr>
        <p:spPr>
          <a:xfrm>
            <a:off x="6501114" y="852503"/>
            <a:ext cx="18528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547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37"/>
          <p:cNvSpPr>
            <a:spLocks noGrp="1"/>
          </p:cNvSpPr>
          <p:nvPr>
            <p:ph type="pic" sz="quarter" idx="30"/>
          </p:nvPr>
        </p:nvSpPr>
        <p:spPr>
          <a:xfrm>
            <a:off x="5523222" y="2104693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37"/>
          <p:cNvSpPr>
            <a:spLocks noGrp="1"/>
          </p:cNvSpPr>
          <p:nvPr>
            <p:ph type="pic" sz="quarter" idx="31"/>
          </p:nvPr>
        </p:nvSpPr>
        <p:spPr>
          <a:xfrm>
            <a:off x="7447215" y="2104693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37"/>
          <p:cNvSpPr>
            <a:spLocks noGrp="1"/>
          </p:cNvSpPr>
          <p:nvPr>
            <p:ph type="pic" sz="quarter" idx="32"/>
          </p:nvPr>
        </p:nvSpPr>
        <p:spPr>
          <a:xfrm>
            <a:off x="9418174" y="2104693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9285412" y="3143908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9285412" y="3328554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1CCFA-51B7-D667-5AD4-C0F614619CBE}"/>
              </a:ext>
            </a:extLst>
          </p:cNvPr>
          <p:cNvSpPr/>
          <p:nvPr userDrawn="1"/>
        </p:nvSpPr>
        <p:spPr>
          <a:xfrm>
            <a:off x="0" y="1253066"/>
            <a:ext cx="195451" cy="530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010A8F-7A80-FCCC-CF6C-1AA179BCA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6" y="419978"/>
            <a:ext cx="490549" cy="43891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04D812C-BD79-A23C-64C0-3E99E4ACD82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31345" y="1213117"/>
            <a:ext cx="3906838" cy="667437"/>
          </a:xfrm>
          <a:prstGeom prst="rect">
            <a:avLst/>
          </a:prstGeom>
        </p:spPr>
        <p:txBody>
          <a:bodyPr tIns="0" bIns="0" anchor="ctr"/>
          <a:lstStyle>
            <a:lvl1pPr marL="0" indent="0">
              <a:lnSpc>
                <a:spcPct val="80000"/>
              </a:lnSpc>
              <a:buNone/>
              <a:defRPr sz="24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Org chart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2024F27-B01F-DEB4-FC44-F947335D1B5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314453" y="3143908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4BE195B-D1AD-9B5C-992E-E5A3B36195E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314453" y="3328554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12886F4-8070-C3C5-C58A-EA3D3405C21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390460" y="3143908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8A40408-06EE-9C0D-A5E7-23B79FAE9D4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390460" y="3328554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9AC2581B-43FC-C3D6-85EB-90C68FCE50F7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523222" y="370950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37">
            <a:extLst>
              <a:ext uri="{FF2B5EF4-FFF2-40B4-BE49-F238E27FC236}">
                <a16:creationId xmlns:a16="http://schemas.microsoft.com/office/drawing/2014/main" id="{E0CCF41D-CC54-D5A1-879E-7E6FF5695E0F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7447215" y="370950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37">
            <a:extLst>
              <a:ext uri="{FF2B5EF4-FFF2-40B4-BE49-F238E27FC236}">
                <a16:creationId xmlns:a16="http://schemas.microsoft.com/office/drawing/2014/main" id="{0DC88914-5A4B-6B2E-5752-BD008A4D1812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9418174" y="370950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E62500F-3C93-00CE-01EE-04932AC7921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285412" y="474872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3BFC658A-09FA-94DF-C900-834ECDDB138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285412" y="493336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EB607FC9-161D-F952-6448-9C7B1E79459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314453" y="474872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4E929D35-1F70-14F7-2799-6D3288AC5FD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14453" y="493336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E706F17-22DD-F65B-2B67-69E134D743F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390460" y="474872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56B16C58-DCF6-D7E5-01E7-723A157ADFF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390460" y="493336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2" name="Picture Placeholder 37">
            <a:extLst>
              <a:ext uri="{FF2B5EF4-FFF2-40B4-BE49-F238E27FC236}">
                <a16:creationId xmlns:a16="http://schemas.microsoft.com/office/drawing/2014/main" id="{E761584E-F034-FF2F-47C5-D68C29D10BEE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650041" y="2104693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3" name="Picture Placeholder 37">
            <a:extLst>
              <a:ext uri="{FF2B5EF4-FFF2-40B4-BE49-F238E27FC236}">
                <a16:creationId xmlns:a16="http://schemas.microsoft.com/office/drawing/2014/main" id="{8F8DF60D-B37A-45A0-98E5-FB19836CAA24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3574034" y="2104693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755FC9DA-D986-A865-B423-CFB578D5433C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441272" y="3143908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05B0A66-3484-5236-4108-0E4FC84DB04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441272" y="3328554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A00F35F9-52A0-70F9-D571-256BA020CCA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517279" y="3143908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A3C36D21-9C63-EE18-73DC-4883596E876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517279" y="3328554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8" name="Picture Placeholder 37">
            <a:extLst>
              <a:ext uri="{FF2B5EF4-FFF2-40B4-BE49-F238E27FC236}">
                <a16:creationId xmlns:a16="http://schemas.microsoft.com/office/drawing/2014/main" id="{368CA624-5D3A-8A9B-E0A9-D823C1014D3C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1650041" y="370950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9" name="Picture Placeholder 37">
            <a:extLst>
              <a:ext uri="{FF2B5EF4-FFF2-40B4-BE49-F238E27FC236}">
                <a16:creationId xmlns:a16="http://schemas.microsoft.com/office/drawing/2014/main" id="{0192DC39-CAE8-EC2C-0992-71329FFE899B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3574034" y="370950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61431323-D03A-F2B1-7E80-BBFE1756E166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441272" y="474872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7DC2EEAD-03B0-F109-B0EE-C3264EDEDEC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441272" y="493336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5523783E-079F-D072-5504-3A335481357C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517279" y="4748720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100DD2B6-88EC-C197-8614-11050742054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517279" y="4933366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4" name="Picture Placeholder 37">
            <a:extLst>
              <a:ext uri="{FF2B5EF4-FFF2-40B4-BE49-F238E27FC236}">
                <a16:creationId xmlns:a16="http://schemas.microsoft.com/office/drawing/2014/main" id="{2E5AFB2E-04FF-E7B0-986D-85A32573E7C6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5521413" y="419978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DDDE4121-049E-D64B-09D3-E867D511B33D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388651" y="1459193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4F283B26-FBB9-B1E1-2573-CB828A9A4CE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388651" y="1643839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Picture Placeholder 37">
            <a:extLst>
              <a:ext uri="{FF2B5EF4-FFF2-40B4-BE49-F238E27FC236}">
                <a16:creationId xmlns:a16="http://schemas.microsoft.com/office/drawing/2014/main" id="{55AE4B37-9099-32BB-9512-69220CD47C8C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8421392" y="419978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F8F2EB86-1DE6-E887-8610-9CF92E5F78DD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288630" y="1459193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038FA23B-3C5C-91CF-85ED-3CBAE530D78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288630" y="1643839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901BA5B-AD3F-261C-4428-3FF671241E3F}"/>
              </a:ext>
            </a:extLst>
          </p:cNvPr>
          <p:cNvCxnSpPr>
            <a:cxnSpLocks/>
          </p:cNvCxnSpPr>
          <p:nvPr userDrawn="1"/>
        </p:nvCxnSpPr>
        <p:spPr>
          <a:xfrm>
            <a:off x="393939" y="1959265"/>
            <a:ext cx="114041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CDAD881-E7F4-D662-E9E1-388A55CF3DA0}"/>
              </a:ext>
            </a:extLst>
          </p:cNvPr>
          <p:cNvCxnSpPr>
            <a:cxnSpLocks/>
          </p:cNvCxnSpPr>
          <p:nvPr userDrawn="1"/>
        </p:nvCxnSpPr>
        <p:spPr>
          <a:xfrm>
            <a:off x="6501114" y="852503"/>
            <a:ext cx="18528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37">
            <a:extLst>
              <a:ext uri="{FF2B5EF4-FFF2-40B4-BE49-F238E27FC236}">
                <a16:creationId xmlns:a16="http://schemas.microsoft.com/office/drawing/2014/main" id="{46A8033F-38CC-0D18-5733-377462DA8E28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5523222" y="5268336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37">
            <a:extLst>
              <a:ext uri="{FF2B5EF4-FFF2-40B4-BE49-F238E27FC236}">
                <a16:creationId xmlns:a16="http://schemas.microsoft.com/office/drawing/2014/main" id="{D93B6E66-AB2E-CE0A-7E6D-3C2147B5C892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7447215" y="5268336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E6BDB4-9F5E-0785-0693-C0D4911C85C2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7314453" y="6307551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B895899-EAE8-A3E1-393E-FCF7C2DC3EA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7314453" y="6492197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4F4FE41-7B3F-7FAD-76FF-49489ECF3960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390460" y="6307551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FD43C49-9812-24B8-4BFC-BD4E269C970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390460" y="6492197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Picture Placeholder 37">
            <a:extLst>
              <a:ext uri="{FF2B5EF4-FFF2-40B4-BE49-F238E27FC236}">
                <a16:creationId xmlns:a16="http://schemas.microsoft.com/office/drawing/2014/main" id="{BA48DDE1-A7D9-24C2-DABB-9D92B508DC53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3574034" y="5268336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29C8853-017A-0792-9382-2F3F7DFF5DA6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3441272" y="6307551"/>
            <a:ext cx="117992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900" b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C03960D-76B4-9151-A6FE-95CAB82B8450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3441272" y="6492197"/>
            <a:ext cx="117992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buNone/>
              <a:defRPr sz="800" b="0" i="1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2CF87C-7FBC-549A-6CAA-87B741963285}"/>
              </a:ext>
            </a:extLst>
          </p:cNvPr>
          <p:cNvCxnSpPr>
            <a:cxnSpLocks/>
          </p:cNvCxnSpPr>
          <p:nvPr userDrawn="1"/>
        </p:nvCxnSpPr>
        <p:spPr>
          <a:xfrm>
            <a:off x="3035193" y="5156358"/>
            <a:ext cx="58706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496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60CA-2777-D33E-6420-A85AB01F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6E976F1-231F-2BDC-EB2C-BBF949804C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62988" y="2917371"/>
            <a:ext cx="8129012" cy="31350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01B85E5-F983-1626-016C-67844F5C80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940701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verview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C43F8C-8D29-0E97-732D-6F42CB5145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3550" y="849333"/>
            <a:ext cx="3406775" cy="24285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insert photo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9AE15E3-4439-4174-DC9C-F21D8B6A99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3549" y="3429000"/>
            <a:ext cx="3406775" cy="24285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insert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955DB9B-5FD4-E8AC-4CA0-378CA1C15F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691074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D120-4477-22DF-AF34-B97204A90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62B29-3AC5-CFE3-77EF-09B2533248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56" y="3208348"/>
            <a:ext cx="3807397" cy="2059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ECEE84-D6DA-2316-FCC6-5AC1A7C6F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6" y="3208347"/>
            <a:ext cx="3807397" cy="2059513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7FB746C-563D-631C-2EFD-AF2E598CC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472" y="3375497"/>
            <a:ext cx="2908571" cy="167640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insert photo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15EDDAB-1947-76C6-D4D5-A184AC0F51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5563" y="3375497"/>
            <a:ext cx="2908571" cy="167640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4C382BE-3CEB-0C1A-4836-3309E0FA3E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25578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328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2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901825"/>
            <a:ext cx="10972801" cy="4425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lnSpc>
                <a:spcPct val="100000"/>
              </a:lnSpc>
              <a:buNone/>
              <a:defRPr sz="18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072613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754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2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888134" cy="1325563"/>
          </a:xfrm>
        </p:spPr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215063" y="1901825"/>
            <a:ext cx="5282670" cy="44259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609600" y="1901825"/>
            <a:ext cx="5282670" cy="44259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59250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22500" y="1691218"/>
            <a:ext cx="2639113" cy="20933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604586" y="1691218"/>
            <a:ext cx="2639113" cy="20933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2500" y="4026379"/>
            <a:ext cx="2639113" cy="20933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604586" y="4026378"/>
            <a:ext cx="2639113" cy="20933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B1E95BC-91D7-0844-AE87-B3E0108305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6D9C8-6C5F-1289-714C-718E79B9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888134" cy="1325563"/>
          </a:xfrm>
        </p:spPr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9696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, off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BC2E59-A2F8-E974-2C81-1772B9A38D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4713" y="1796976"/>
            <a:ext cx="2398712" cy="19034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1BD5C8D-4048-B90C-7592-BAA46BA99B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3788" y="1796976"/>
            <a:ext cx="2398712" cy="19034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F20168C-670D-364E-52F4-B30E3B5551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8071" y="4269064"/>
            <a:ext cx="2398712" cy="19034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AEE964E-AF1A-4C98-5438-5F23E07B2D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97146" y="4269064"/>
            <a:ext cx="2398712" cy="19034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414124A-DDB0-C779-673E-EEDD9DF19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4BA96A-0883-C31B-746C-10900A73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888134" cy="1325563"/>
          </a:xfrm>
        </p:spPr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104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5"/>
          <p:cNvSpPr/>
          <p:nvPr userDrawn="1"/>
        </p:nvSpPr>
        <p:spPr>
          <a:xfrm rot="10800000">
            <a:off x="10150548" y="6472863"/>
            <a:ext cx="2047392" cy="398263"/>
          </a:xfrm>
          <a:custGeom>
            <a:avLst/>
            <a:gdLst>
              <a:gd name="connsiteX0" fmla="*/ 0 w 1803485"/>
              <a:gd name="connsiteY0" fmla="*/ 0 h 354932"/>
              <a:gd name="connsiteX1" fmla="*/ 1803485 w 1803485"/>
              <a:gd name="connsiteY1" fmla="*/ 0 h 354932"/>
              <a:gd name="connsiteX2" fmla="*/ 1803485 w 1803485"/>
              <a:gd name="connsiteY2" fmla="*/ 354932 h 354932"/>
              <a:gd name="connsiteX3" fmla="*/ 0 w 1803485"/>
              <a:gd name="connsiteY3" fmla="*/ 354932 h 354932"/>
              <a:gd name="connsiteX4" fmla="*/ 0 w 1803485"/>
              <a:gd name="connsiteY4" fmla="*/ 0 h 354932"/>
              <a:gd name="connsiteX0" fmla="*/ 0 w 2008025"/>
              <a:gd name="connsiteY0" fmla="*/ 1 h 354933"/>
              <a:gd name="connsiteX1" fmla="*/ 2008025 w 2008025"/>
              <a:gd name="connsiteY1" fmla="*/ 0 h 354933"/>
              <a:gd name="connsiteX2" fmla="*/ 1803485 w 2008025"/>
              <a:gd name="connsiteY2" fmla="*/ 354933 h 354933"/>
              <a:gd name="connsiteX3" fmla="*/ 0 w 2008025"/>
              <a:gd name="connsiteY3" fmla="*/ 354933 h 354933"/>
              <a:gd name="connsiteX4" fmla="*/ 0 w 2008025"/>
              <a:gd name="connsiteY4" fmla="*/ 1 h 35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025" h="354933">
                <a:moveTo>
                  <a:pt x="0" y="1"/>
                </a:moveTo>
                <a:lnTo>
                  <a:pt x="2008025" y="0"/>
                </a:lnTo>
                <a:lnTo>
                  <a:pt x="1803485" y="354933"/>
                </a:lnTo>
                <a:lnTo>
                  <a:pt x="0" y="35493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11574065" y="6496013"/>
            <a:ext cx="617011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85663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4283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63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94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26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57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989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20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65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19BBCF-6562-0F4B-B1E4-C6BFB9DF245D}" type="slidenum">
              <a:rPr lang="en-US" sz="1333" smtClean="0">
                <a:solidFill>
                  <a:srgbClr val="FFFFFF"/>
                </a:solidFill>
              </a:rPr>
              <a:pPr/>
              <a:t>‹#›</a:t>
            </a:fld>
            <a:endParaRPr lang="en-US" sz="1333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565109" y="6622966"/>
            <a:ext cx="765552" cy="20670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1518607" y="6575350"/>
            <a:ext cx="0" cy="20968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552322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8E5F4B-9915-76B6-662C-501AE1E1B096}"/>
              </a:ext>
            </a:extLst>
          </p:cNvPr>
          <p:cNvCxnSpPr>
            <a:cxnSpLocks/>
          </p:cNvCxnSpPr>
          <p:nvPr userDrawn="1"/>
        </p:nvCxnSpPr>
        <p:spPr>
          <a:xfrm>
            <a:off x="0" y="1695236"/>
            <a:ext cx="820905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95235"/>
            <a:ext cx="3787738" cy="31575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5"/>
          <p:cNvSpPr/>
          <p:nvPr userDrawn="1"/>
        </p:nvSpPr>
        <p:spPr>
          <a:xfrm rot="10800000">
            <a:off x="10150548" y="6472863"/>
            <a:ext cx="2047392" cy="398263"/>
          </a:xfrm>
          <a:custGeom>
            <a:avLst/>
            <a:gdLst>
              <a:gd name="connsiteX0" fmla="*/ 0 w 1803485"/>
              <a:gd name="connsiteY0" fmla="*/ 0 h 354932"/>
              <a:gd name="connsiteX1" fmla="*/ 1803485 w 1803485"/>
              <a:gd name="connsiteY1" fmla="*/ 0 h 354932"/>
              <a:gd name="connsiteX2" fmla="*/ 1803485 w 1803485"/>
              <a:gd name="connsiteY2" fmla="*/ 354932 h 354932"/>
              <a:gd name="connsiteX3" fmla="*/ 0 w 1803485"/>
              <a:gd name="connsiteY3" fmla="*/ 354932 h 354932"/>
              <a:gd name="connsiteX4" fmla="*/ 0 w 1803485"/>
              <a:gd name="connsiteY4" fmla="*/ 0 h 354932"/>
              <a:gd name="connsiteX0" fmla="*/ 0 w 2008025"/>
              <a:gd name="connsiteY0" fmla="*/ 1 h 354933"/>
              <a:gd name="connsiteX1" fmla="*/ 2008025 w 2008025"/>
              <a:gd name="connsiteY1" fmla="*/ 0 h 354933"/>
              <a:gd name="connsiteX2" fmla="*/ 1803485 w 2008025"/>
              <a:gd name="connsiteY2" fmla="*/ 354933 h 354933"/>
              <a:gd name="connsiteX3" fmla="*/ 0 w 2008025"/>
              <a:gd name="connsiteY3" fmla="*/ 354933 h 354933"/>
              <a:gd name="connsiteX4" fmla="*/ 0 w 2008025"/>
              <a:gd name="connsiteY4" fmla="*/ 1 h 35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025" h="354933">
                <a:moveTo>
                  <a:pt x="0" y="1"/>
                </a:moveTo>
                <a:lnTo>
                  <a:pt x="2008025" y="0"/>
                </a:lnTo>
                <a:lnTo>
                  <a:pt x="1803485" y="354933"/>
                </a:lnTo>
                <a:lnTo>
                  <a:pt x="0" y="35493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11574065" y="6496013"/>
            <a:ext cx="617011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85663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4283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63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94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26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57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989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20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65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19BBCF-6562-0F4B-B1E4-C6BFB9DF245D}" type="slidenum">
              <a:rPr lang="en-US" sz="1333" smtClean="0">
                <a:solidFill>
                  <a:srgbClr val="FFFFFF"/>
                </a:solidFill>
              </a:rPr>
              <a:pPr/>
              <a:t>‹#›</a:t>
            </a:fld>
            <a:endParaRPr lang="en-US" sz="1333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565109" y="6622966"/>
            <a:ext cx="765552" cy="20670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1518607" y="6575350"/>
            <a:ext cx="0" cy="20968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  <p:sp>
        <p:nvSpPr>
          <p:cNvPr id="3" name="Title Placeholder 13">
            <a:extLst>
              <a:ext uri="{FF2B5EF4-FFF2-40B4-BE49-F238E27FC236}">
                <a16:creationId xmlns:a16="http://schemas.microsoft.com/office/drawing/2014/main" id="{3ABC48DB-24D7-3779-964C-23E2C8FF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42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742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37886" y="166914"/>
            <a:ext cx="5500914" cy="65604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Rectangle 5"/>
          <p:cNvSpPr/>
          <p:nvPr userDrawn="1"/>
        </p:nvSpPr>
        <p:spPr>
          <a:xfrm rot="10800000">
            <a:off x="10150548" y="6472863"/>
            <a:ext cx="2047392" cy="398263"/>
          </a:xfrm>
          <a:custGeom>
            <a:avLst/>
            <a:gdLst>
              <a:gd name="connsiteX0" fmla="*/ 0 w 1803485"/>
              <a:gd name="connsiteY0" fmla="*/ 0 h 354932"/>
              <a:gd name="connsiteX1" fmla="*/ 1803485 w 1803485"/>
              <a:gd name="connsiteY1" fmla="*/ 0 h 354932"/>
              <a:gd name="connsiteX2" fmla="*/ 1803485 w 1803485"/>
              <a:gd name="connsiteY2" fmla="*/ 354932 h 354932"/>
              <a:gd name="connsiteX3" fmla="*/ 0 w 1803485"/>
              <a:gd name="connsiteY3" fmla="*/ 354932 h 354932"/>
              <a:gd name="connsiteX4" fmla="*/ 0 w 1803485"/>
              <a:gd name="connsiteY4" fmla="*/ 0 h 354932"/>
              <a:gd name="connsiteX0" fmla="*/ 0 w 2008025"/>
              <a:gd name="connsiteY0" fmla="*/ 1 h 354933"/>
              <a:gd name="connsiteX1" fmla="*/ 2008025 w 2008025"/>
              <a:gd name="connsiteY1" fmla="*/ 0 h 354933"/>
              <a:gd name="connsiteX2" fmla="*/ 1803485 w 2008025"/>
              <a:gd name="connsiteY2" fmla="*/ 354933 h 354933"/>
              <a:gd name="connsiteX3" fmla="*/ 0 w 2008025"/>
              <a:gd name="connsiteY3" fmla="*/ 354933 h 354933"/>
              <a:gd name="connsiteX4" fmla="*/ 0 w 2008025"/>
              <a:gd name="connsiteY4" fmla="*/ 1 h 35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025" h="354933">
                <a:moveTo>
                  <a:pt x="0" y="1"/>
                </a:moveTo>
                <a:lnTo>
                  <a:pt x="2008025" y="0"/>
                </a:lnTo>
                <a:lnTo>
                  <a:pt x="1803485" y="354933"/>
                </a:lnTo>
                <a:lnTo>
                  <a:pt x="0" y="35493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11574065" y="6496013"/>
            <a:ext cx="617011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85663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4283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63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94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26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57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989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20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65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19BBCF-6562-0F4B-B1E4-C6BFB9DF245D}" type="slidenum">
              <a:rPr lang="en-US" sz="1333" smtClean="0">
                <a:solidFill>
                  <a:srgbClr val="FFFFFF"/>
                </a:solidFill>
              </a:rPr>
              <a:pPr/>
              <a:t>‹#›</a:t>
            </a:fld>
            <a:endParaRPr lang="en-US" sz="1333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565109" y="6622966"/>
            <a:ext cx="765552" cy="20670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1518607" y="6575350"/>
            <a:ext cx="0" cy="20968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03225" y="6583362"/>
            <a:ext cx="1354858" cy="244682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marL="0" indent="0" algn="r">
              <a:buNone/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128911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 userDrawn="1"/>
        </p:nvSpPr>
        <p:spPr>
          <a:xfrm rot="10800000">
            <a:off x="10150548" y="6472863"/>
            <a:ext cx="2047392" cy="398263"/>
          </a:xfrm>
          <a:custGeom>
            <a:avLst/>
            <a:gdLst>
              <a:gd name="connsiteX0" fmla="*/ 0 w 1803485"/>
              <a:gd name="connsiteY0" fmla="*/ 0 h 354932"/>
              <a:gd name="connsiteX1" fmla="*/ 1803485 w 1803485"/>
              <a:gd name="connsiteY1" fmla="*/ 0 h 354932"/>
              <a:gd name="connsiteX2" fmla="*/ 1803485 w 1803485"/>
              <a:gd name="connsiteY2" fmla="*/ 354932 h 354932"/>
              <a:gd name="connsiteX3" fmla="*/ 0 w 1803485"/>
              <a:gd name="connsiteY3" fmla="*/ 354932 h 354932"/>
              <a:gd name="connsiteX4" fmla="*/ 0 w 1803485"/>
              <a:gd name="connsiteY4" fmla="*/ 0 h 354932"/>
              <a:gd name="connsiteX0" fmla="*/ 0 w 2008025"/>
              <a:gd name="connsiteY0" fmla="*/ 1 h 354933"/>
              <a:gd name="connsiteX1" fmla="*/ 2008025 w 2008025"/>
              <a:gd name="connsiteY1" fmla="*/ 0 h 354933"/>
              <a:gd name="connsiteX2" fmla="*/ 1803485 w 2008025"/>
              <a:gd name="connsiteY2" fmla="*/ 354933 h 354933"/>
              <a:gd name="connsiteX3" fmla="*/ 0 w 2008025"/>
              <a:gd name="connsiteY3" fmla="*/ 354933 h 354933"/>
              <a:gd name="connsiteX4" fmla="*/ 0 w 2008025"/>
              <a:gd name="connsiteY4" fmla="*/ 1 h 35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025" h="354933">
                <a:moveTo>
                  <a:pt x="0" y="1"/>
                </a:moveTo>
                <a:lnTo>
                  <a:pt x="2008025" y="0"/>
                </a:lnTo>
                <a:lnTo>
                  <a:pt x="1803485" y="354933"/>
                </a:lnTo>
                <a:lnTo>
                  <a:pt x="0" y="35493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11574065" y="6496013"/>
            <a:ext cx="617011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85663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4283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63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94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26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57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989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20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651" algn="l" defTabSz="68566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19BBCF-6562-0F4B-B1E4-C6BFB9DF245D}" type="slidenum">
              <a:rPr lang="en-US" sz="1200" smtClean="0">
                <a:solidFill>
                  <a:srgbClr val="FFFFFF"/>
                </a:solidFill>
              </a:rPr>
              <a:pPr/>
              <a:t>‹#›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>
            <a:off x="10565109" y="6622966"/>
            <a:ext cx="765552" cy="20670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518607" y="6575350"/>
            <a:ext cx="0" cy="20968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42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7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3" r:id="rId3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LucidaGrande" charset="0"/>
        <a:buChar char="-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charset="0"/>
        <a:buChar char="o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16.svg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47.jpe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46.jpeg"/><Relationship Id="rId2" Type="http://schemas.openxmlformats.org/officeDocument/2006/relationships/audio" Target="../media/media10.m4a"/><Relationship Id="rId16" Type="http://schemas.openxmlformats.org/officeDocument/2006/relationships/image" Target="../media/image45.jpeg"/><Relationship Id="rId1" Type="http://schemas.microsoft.com/office/2007/relationships/media" Target="../media/media10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4.jpeg"/><Relationship Id="rId10" Type="http://schemas.openxmlformats.org/officeDocument/2006/relationships/image" Target="../media/image10.sv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49.svg"/><Relationship Id="rId2" Type="http://schemas.openxmlformats.org/officeDocument/2006/relationships/audio" Target="../media/media12.m4a"/><Relationship Id="rId16" Type="http://schemas.openxmlformats.org/officeDocument/2006/relationships/image" Target="../media/image48.png"/><Relationship Id="rId1" Type="http://schemas.microsoft.com/office/2007/relationships/media" Target="../media/media12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slide" Target="slide14.xml"/><Relationship Id="rId2" Type="http://schemas.openxmlformats.org/officeDocument/2006/relationships/audio" Target="../media/media13.m4a"/><Relationship Id="rId16" Type="http://schemas.openxmlformats.org/officeDocument/2006/relationships/image" Target="../media/image28.png"/><Relationship Id="rId1" Type="http://schemas.microsoft.com/office/2007/relationships/media" Target="../media/media13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slide" Target="slide16.xml"/><Relationship Id="rId10" Type="http://schemas.openxmlformats.org/officeDocument/2006/relationships/image" Target="../media/image10.sv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51.svg"/><Relationship Id="rId2" Type="http://schemas.openxmlformats.org/officeDocument/2006/relationships/audio" Target="../media/media14.m4a"/><Relationship Id="rId16" Type="http://schemas.openxmlformats.org/officeDocument/2006/relationships/image" Target="../media/image50.png"/><Relationship Id="rId1" Type="http://schemas.microsoft.com/office/2007/relationships/media" Target="../media/media14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slide" Target="slide13.xml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slide" Target="slide14.xml"/><Relationship Id="rId2" Type="http://schemas.openxmlformats.org/officeDocument/2006/relationships/audio" Target="../media/media15.m4a"/><Relationship Id="rId16" Type="http://schemas.openxmlformats.org/officeDocument/2006/relationships/image" Target="../media/image28.png"/><Relationship Id="rId1" Type="http://schemas.microsoft.com/office/2007/relationships/media" Target="../media/media15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slide" Target="slide16.xml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0.png"/><Relationship Id="rId2" Type="http://schemas.openxmlformats.org/officeDocument/2006/relationships/audio" Target="../media/media16.m4a"/><Relationship Id="rId16" Type="http://schemas.openxmlformats.org/officeDocument/2006/relationships/slide" Target="slide19.xml"/><Relationship Id="rId1" Type="http://schemas.microsoft.com/office/2007/relationships/media" Target="../media/media16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51.svg"/><Relationship Id="rId2" Type="http://schemas.openxmlformats.org/officeDocument/2006/relationships/audio" Target="../media/media17.m4a"/><Relationship Id="rId16" Type="http://schemas.openxmlformats.org/officeDocument/2006/relationships/image" Target="../media/image50.png"/><Relationship Id="rId1" Type="http://schemas.microsoft.com/office/2007/relationships/media" Target="../media/media17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slide" Target="slide16.xml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0.png"/><Relationship Id="rId2" Type="http://schemas.openxmlformats.org/officeDocument/2006/relationships/audio" Target="../media/media18.m4a"/><Relationship Id="rId16" Type="http://schemas.openxmlformats.org/officeDocument/2006/relationships/slide" Target="slide19.xml"/><Relationship Id="rId1" Type="http://schemas.microsoft.com/office/2007/relationships/media" Target="../media/media18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slide" Target="slide20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52.png"/><Relationship Id="rId2" Type="http://schemas.openxmlformats.org/officeDocument/2006/relationships/audio" Target="../media/media19.m4a"/><Relationship Id="rId16" Type="http://schemas.openxmlformats.org/officeDocument/2006/relationships/slide" Target="slide22.xml"/><Relationship Id="rId20" Type="http://schemas.openxmlformats.org/officeDocument/2006/relationships/image" Target="../media/image54.png"/><Relationship Id="rId1" Type="http://schemas.microsoft.com/office/2007/relationships/media" Target="../media/media19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10.svg"/><Relationship Id="rId19" Type="http://schemas.openxmlformats.org/officeDocument/2006/relationships/image" Target="../media/image53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0.png"/><Relationship Id="rId2" Type="http://schemas.openxmlformats.org/officeDocument/2006/relationships/audio" Target="../media/media2.m4a"/><Relationship Id="rId16" Type="http://schemas.openxmlformats.org/officeDocument/2006/relationships/image" Target="../media/image19.svg"/><Relationship Id="rId1" Type="http://schemas.microsoft.com/office/2007/relationships/media" Target="../media/media2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51.svg"/><Relationship Id="rId2" Type="http://schemas.openxmlformats.org/officeDocument/2006/relationships/audio" Target="../media/media20.m4a"/><Relationship Id="rId16" Type="http://schemas.openxmlformats.org/officeDocument/2006/relationships/image" Target="../media/image50.png"/><Relationship Id="rId1" Type="http://schemas.microsoft.com/office/2007/relationships/media" Target="../media/media20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slide" Target="slide19.xml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53.jpe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52.png"/><Relationship Id="rId2" Type="http://schemas.openxmlformats.org/officeDocument/2006/relationships/audio" Target="../media/media21.m4a"/><Relationship Id="rId16" Type="http://schemas.openxmlformats.org/officeDocument/2006/relationships/slide" Target="slide22.xml"/><Relationship Id="rId20" Type="http://schemas.openxmlformats.org/officeDocument/2006/relationships/image" Target="../media/image54.png"/><Relationship Id="rId1" Type="http://schemas.microsoft.com/office/2007/relationships/media" Target="../media/media21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10.svg"/><Relationship Id="rId19" Type="http://schemas.openxmlformats.org/officeDocument/2006/relationships/slide" Target="slide20.xml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slide" Target="slide25.xml"/><Relationship Id="rId2" Type="http://schemas.openxmlformats.org/officeDocument/2006/relationships/audio" Target="../media/media22.m4a"/><Relationship Id="rId16" Type="http://schemas.openxmlformats.org/officeDocument/2006/relationships/image" Target="../media/image28.png"/><Relationship Id="rId1" Type="http://schemas.microsoft.com/office/2007/relationships/media" Target="../media/media22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slide" Target="slide23.xml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51.svg"/><Relationship Id="rId2" Type="http://schemas.openxmlformats.org/officeDocument/2006/relationships/audio" Target="../media/media23.m4a"/><Relationship Id="rId16" Type="http://schemas.openxmlformats.org/officeDocument/2006/relationships/image" Target="../media/image50.png"/><Relationship Id="rId1" Type="http://schemas.microsoft.com/office/2007/relationships/media" Target="../media/media23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slide" Target="slide22.xml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slide" Target="slide25.xml"/><Relationship Id="rId2" Type="http://schemas.openxmlformats.org/officeDocument/2006/relationships/audio" Target="../media/media24.m4a"/><Relationship Id="rId16" Type="http://schemas.openxmlformats.org/officeDocument/2006/relationships/image" Target="../media/image28.png"/><Relationship Id="rId1" Type="http://schemas.microsoft.com/office/2007/relationships/media" Target="../media/media24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slide" Target="slide23.xml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0.png"/><Relationship Id="rId2" Type="http://schemas.openxmlformats.org/officeDocument/2006/relationships/audio" Target="../media/media25.m4a"/><Relationship Id="rId16" Type="http://schemas.openxmlformats.org/officeDocument/2006/relationships/image" Target="../media/image55.png"/><Relationship Id="rId1" Type="http://schemas.microsoft.com/office/2007/relationships/media" Target="../media/media25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2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0.png"/><Relationship Id="rId2" Type="http://schemas.openxmlformats.org/officeDocument/2006/relationships/audio" Target="../media/media26.m4a"/><Relationship Id="rId16" Type="http://schemas.openxmlformats.org/officeDocument/2006/relationships/image" Target="../media/image57.svg"/><Relationship Id="rId1" Type="http://schemas.microsoft.com/office/2007/relationships/media" Target="../media/media26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6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0.png"/><Relationship Id="rId2" Type="http://schemas.openxmlformats.org/officeDocument/2006/relationships/audio" Target="../media/media27.m4a"/><Relationship Id="rId16" Type="http://schemas.openxmlformats.org/officeDocument/2006/relationships/image" Target="../media/image59.svg"/><Relationship Id="rId1" Type="http://schemas.microsoft.com/office/2007/relationships/media" Target="../media/media27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8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4.sv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3.png"/><Relationship Id="rId2" Type="http://schemas.openxmlformats.org/officeDocument/2006/relationships/audio" Target="../media/media3.m4a"/><Relationship Id="rId16" Type="http://schemas.openxmlformats.org/officeDocument/2006/relationships/image" Target="../media/image22.svg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1.png"/><Relationship Id="rId10" Type="http://schemas.openxmlformats.org/officeDocument/2006/relationships/image" Target="../media/image10.sv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5.png"/><Relationship Id="rId2" Type="http://schemas.openxmlformats.org/officeDocument/2006/relationships/audio" Target="../media/media4.m4a"/><Relationship Id="rId16" Type="http://schemas.openxmlformats.org/officeDocument/2006/relationships/image" Target="../media/image22.svg"/><Relationship Id="rId20" Type="http://schemas.openxmlformats.org/officeDocument/2006/relationships/image" Target="../media/image28.png"/><Relationship Id="rId1" Type="http://schemas.microsoft.com/office/2007/relationships/media" Target="../media/media4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1.png"/><Relationship Id="rId10" Type="http://schemas.openxmlformats.org/officeDocument/2006/relationships/image" Target="../media/image10.sv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2.svg"/><Relationship Id="rId2" Type="http://schemas.openxmlformats.org/officeDocument/2006/relationships/audio" Target="../media/media5.m4a"/><Relationship Id="rId16" Type="http://schemas.openxmlformats.org/officeDocument/2006/relationships/image" Target="../media/image21.png"/><Relationship Id="rId1" Type="http://schemas.microsoft.com/office/2007/relationships/media" Target="../media/media5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9.jpe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32.png"/><Relationship Id="rId2" Type="http://schemas.openxmlformats.org/officeDocument/2006/relationships/audio" Target="../media/media6.m4a"/><Relationship Id="rId16" Type="http://schemas.openxmlformats.org/officeDocument/2006/relationships/image" Target="../media/image31.png"/><Relationship Id="rId1" Type="http://schemas.microsoft.com/office/2007/relationships/media" Target="../media/media6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36.sv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35.png"/><Relationship Id="rId2" Type="http://schemas.openxmlformats.org/officeDocument/2006/relationships/audio" Target="../media/media7.m4a"/><Relationship Id="rId16" Type="http://schemas.openxmlformats.org/officeDocument/2006/relationships/image" Target="../media/image34.jpg"/><Relationship Id="rId1" Type="http://schemas.microsoft.com/office/2007/relationships/media" Target="../media/media7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3.jpg"/><Relationship Id="rId10" Type="http://schemas.openxmlformats.org/officeDocument/2006/relationships/image" Target="../media/image10.sv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40.sv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39.png"/><Relationship Id="rId2" Type="http://schemas.openxmlformats.org/officeDocument/2006/relationships/audio" Target="../media/media8.m4a"/><Relationship Id="rId16" Type="http://schemas.openxmlformats.org/officeDocument/2006/relationships/image" Target="../media/image38.svg"/><Relationship Id="rId20" Type="http://schemas.openxmlformats.org/officeDocument/2006/relationships/image" Target="../media/image20.png"/><Relationship Id="rId1" Type="http://schemas.microsoft.com/office/2007/relationships/media" Target="../media/media8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7.png"/><Relationship Id="rId10" Type="http://schemas.openxmlformats.org/officeDocument/2006/relationships/image" Target="../media/image10.sv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0.png"/><Relationship Id="rId2" Type="http://schemas.openxmlformats.org/officeDocument/2006/relationships/audio" Target="../media/media9.m4a"/><Relationship Id="rId16" Type="http://schemas.openxmlformats.org/officeDocument/2006/relationships/image" Target="../media/image43.svg"/><Relationship Id="rId1" Type="http://schemas.microsoft.com/office/2007/relationships/media" Target="../media/media9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2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6877" y="310695"/>
            <a:ext cx="11433774" cy="6142467"/>
            <a:chOff x="0" y="-228480"/>
            <a:chExt cx="22867547" cy="12284934"/>
          </a:xfrm>
        </p:grpSpPr>
        <p:sp>
          <p:nvSpPr>
            <p:cNvPr id="5" name="TextBox 5"/>
            <p:cNvSpPr txBox="1"/>
            <p:nvPr/>
          </p:nvSpPr>
          <p:spPr>
            <a:xfrm>
              <a:off x="0" y="-228480"/>
              <a:ext cx="5145404" cy="2417110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  <a:spcBef>
                  <a:spcPct val="0"/>
                </a:spcBef>
              </a:pPr>
              <a:endParaRPr sz="1200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22105"/>
              <a:chOff x="0" y="-66675"/>
              <a:chExt cx="5215384" cy="342075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1611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094" y="-19044"/>
                <a:ext cx="967811" cy="587138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897807" y="1004892"/>
            <a:ext cx="6565028" cy="1888523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accent2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4138567" y="1219215"/>
            <a:ext cx="6083508" cy="1473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solidFill>
                  <a:schemeClr val="bg1"/>
                </a:solidFill>
                <a:latin typeface="Stinger Fit Bold"/>
              </a:rPr>
              <a:t>Cummins ISPM 15 Internal Training</a:t>
            </a:r>
            <a:endParaRPr lang="en-US" sz="4400" b="1" dirty="0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57" name="Graphic 56" descr="Help with solid fill">
            <a:extLst>
              <a:ext uri="{FF2B5EF4-FFF2-40B4-BE49-F238E27FC236}">
                <a16:creationId xmlns:a16="http://schemas.microsoft.com/office/drawing/2014/main" id="{76C6F729-FA46-BEF3-127A-E250054F5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8" name="Graphic 57" descr="High temperature with solid fill">
            <a:extLst>
              <a:ext uri="{FF2B5EF4-FFF2-40B4-BE49-F238E27FC236}">
                <a16:creationId xmlns:a16="http://schemas.microsoft.com/office/drawing/2014/main" id="{F33D0473-5EDC-54F3-4E48-80A65C848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3706" y="4175784"/>
            <a:ext cx="914400" cy="914400"/>
          </a:xfrm>
          <a:prstGeom prst="rect">
            <a:avLst/>
          </a:prstGeom>
        </p:spPr>
      </p:pic>
      <p:pic>
        <p:nvPicPr>
          <p:cNvPr id="59" name="Graphic 58" descr="Stamp with solid fill">
            <a:extLst>
              <a:ext uri="{FF2B5EF4-FFF2-40B4-BE49-F238E27FC236}">
                <a16:creationId xmlns:a16="http://schemas.microsoft.com/office/drawing/2014/main" id="{2BC23B41-D453-1047-4D83-076F4464DD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4085" y="2971771"/>
            <a:ext cx="914400" cy="914400"/>
          </a:xfrm>
          <a:prstGeom prst="rect">
            <a:avLst/>
          </a:prstGeom>
        </p:spPr>
      </p:pic>
      <p:pic>
        <p:nvPicPr>
          <p:cNvPr id="61" name="Graphic 60" descr="Brain in head with solid fill">
            <a:extLst>
              <a:ext uri="{FF2B5EF4-FFF2-40B4-BE49-F238E27FC236}">
                <a16:creationId xmlns:a16="http://schemas.microsoft.com/office/drawing/2014/main" id="{1D408D2E-5E52-AC9F-49FB-585135691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pic>
        <p:nvPicPr>
          <p:cNvPr id="15" name="Graphic 14" descr="Forest scene outline">
            <a:extLst>
              <a:ext uri="{FF2B5EF4-FFF2-40B4-BE49-F238E27FC236}">
                <a16:creationId xmlns:a16="http://schemas.microsoft.com/office/drawing/2014/main" id="{7453A962-5EA2-CAB0-F794-656D1DB6BE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02217" y="2850370"/>
            <a:ext cx="3918873" cy="3918873"/>
          </a:xfrm>
          <a:prstGeom prst="rect">
            <a:avLst/>
          </a:prstGeom>
        </p:spPr>
      </p:pic>
      <p:pic>
        <p:nvPicPr>
          <p:cNvPr id="75" name="Video 74">
            <a:hlinkClick r:id="" action="ppaction://media"/>
            <a:extLst>
              <a:ext uri="{FF2B5EF4-FFF2-40B4-BE49-F238E27FC236}">
                <a16:creationId xmlns:a16="http://schemas.microsoft.com/office/drawing/2014/main" id="{0568ACDE-FF0F-2395-F3A9-F0A8E70254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7"/>
          <a:srcRect l="21875" r="21875"/>
          <a:stretch>
            <a:fillRect/>
          </a:stretch>
        </p:blipFill>
        <p:spPr>
          <a:xfrm>
            <a:off x="9917428" y="412044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12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6"/>
    </mc:Choice>
    <mc:Fallback xmlns="">
      <p:transition spd="slow" advTm="1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3987543" y="562644"/>
            <a:ext cx="6083508" cy="6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Question 1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0D5F6D4-EC8E-9FE1-2EE8-BDB847A7E2D1}"/>
              </a:ext>
            </a:extLst>
          </p:cNvPr>
          <p:cNvSpPr txBox="1"/>
          <p:nvPr/>
        </p:nvSpPr>
        <p:spPr>
          <a:xfrm>
            <a:off x="3044182" y="1139870"/>
            <a:ext cx="761951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 dirty="0"/>
              <a:t>Which stamps are accepted at Cummins, and which </a:t>
            </a:r>
            <a:r>
              <a:rPr lang="en-GB" b="1"/>
              <a:t>are </a:t>
            </a:r>
            <a:r>
              <a:rPr lang="en-GB" b="1" dirty="0"/>
              <a:t>NOT?</a:t>
            </a:r>
            <a:r>
              <a:rPr lang="en-GB" b="1"/>
              <a:t> </a:t>
            </a:r>
            <a:endParaRPr lang="en-US" b="1" dirty="0"/>
          </a:p>
        </p:txBody>
      </p:sp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671" y="4213362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0509" y="2983874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1812217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2" descr="ISPM 15 - Wikipedia">
            <a:extLst>
              <a:ext uri="{FF2B5EF4-FFF2-40B4-BE49-F238E27FC236}">
                <a16:creationId xmlns:a16="http://schemas.microsoft.com/office/drawing/2014/main" id="{FF0560A3-EE64-46B4-9C16-4506A52B8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86" y="2111267"/>
            <a:ext cx="3223777" cy="15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ISPM 15 Fumigation, Export Wooden Box Fumigation, Mumbai, India">
            <a:extLst>
              <a:ext uri="{FF2B5EF4-FFF2-40B4-BE49-F238E27FC236}">
                <a16:creationId xmlns:a16="http://schemas.microsoft.com/office/drawing/2014/main" id="{41569054-994D-4E97-AA1F-D7E6745B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28" y="2085572"/>
            <a:ext cx="24193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A2AB2A1-1D17-FEA8-3B14-399415C7C9DF}"/>
              </a:ext>
            </a:extLst>
          </p:cNvPr>
          <p:cNvSpPr txBox="1"/>
          <p:nvPr/>
        </p:nvSpPr>
        <p:spPr>
          <a:xfrm>
            <a:off x="3044182" y="2067451"/>
            <a:ext cx="39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</a:t>
            </a:r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92983F-857E-29C6-2A54-A9C06C31BB22}"/>
              </a:ext>
            </a:extLst>
          </p:cNvPr>
          <p:cNvSpPr txBox="1"/>
          <p:nvPr/>
        </p:nvSpPr>
        <p:spPr>
          <a:xfrm>
            <a:off x="6989320" y="2008071"/>
            <a:ext cx="69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</a:t>
            </a:r>
            <a:endParaRPr lang="en-US" dirty="0"/>
          </a:p>
        </p:txBody>
      </p:sp>
      <p:pic>
        <p:nvPicPr>
          <p:cNvPr id="61" name="Picture 8" descr="HEAT TREATED EXPORT LUMBER – Boone Valley Forest Products">
            <a:extLst>
              <a:ext uri="{FF2B5EF4-FFF2-40B4-BE49-F238E27FC236}">
                <a16:creationId xmlns:a16="http://schemas.microsoft.com/office/drawing/2014/main" id="{C98F01A6-1979-805E-9E03-89315D0C8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84" y="4138601"/>
            <a:ext cx="2960564" cy="165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B333BDA-6CE7-49B6-EFB5-48EA5E807347}"/>
              </a:ext>
            </a:extLst>
          </p:cNvPr>
          <p:cNvSpPr txBox="1"/>
          <p:nvPr/>
        </p:nvSpPr>
        <p:spPr>
          <a:xfrm>
            <a:off x="2827715" y="4051886"/>
            <a:ext cx="57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</a:t>
            </a:r>
            <a:endParaRPr lang="en-US" dirty="0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88020332-8B61-D740-678A-771B92D2D405}"/>
              </a:ext>
            </a:extLst>
          </p:cNvPr>
          <p:cNvSpPr txBox="1"/>
          <p:nvPr/>
        </p:nvSpPr>
        <p:spPr>
          <a:xfrm>
            <a:off x="6337302" y="4138601"/>
            <a:ext cx="49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</a:t>
            </a:r>
            <a:endParaRPr lang="en-US" dirty="0"/>
          </a:p>
        </p:txBody>
      </p: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6695DE0-E4E5-75FC-2882-7FCAA7029FF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20" y="4198321"/>
            <a:ext cx="2526384" cy="1894788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30873E3-E57D-EBA1-2891-34A705F40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71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64"/>
    </mc:Choice>
    <mc:Fallback xmlns="">
      <p:transition spd="slow" advTm="8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41" x="4010025" y="71438"/>
          <p14:tracePt t="17451" x="3992563" y="106363"/>
          <p14:tracePt t="17465" x="3975100" y="177800"/>
          <p14:tracePt t="17491" x="3957638" y="214313"/>
          <p14:tracePt t="17508" x="3938588" y="285750"/>
          <p14:tracePt t="17526" x="3921125" y="338138"/>
          <p14:tracePt t="17542" x="3921125" y="355600"/>
          <p14:tracePt t="17559" x="3903663" y="392113"/>
          <p14:tracePt t="17560" x="3903663" y="427038"/>
          <p14:tracePt t="17574" x="3903663" y="463550"/>
          <p14:tracePt t="17591" x="3886200" y="498475"/>
          <p14:tracePt t="17608" x="3886200" y="515938"/>
          <p14:tracePt t="17625" x="3886200" y="534988"/>
          <p14:tracePt t="17641" x="3886200" y="552450"/>
          <p14:tracePt t="17643" x="3886200" y="569913"/>
          <p14:tracePt t="17657" x="3886200" y="606425"/>
          <p14:tracePt t="17867" x="3886200" y="641350"/>
          <p14:tracePt t="17876" x="3867150" y="712788"/>
          <p14:tracePt t="17892" x="3832225" y="784225"/>
          <p14:tracePt t="17912" x="3832225" y="855663"/>
          <p14:tracePt t="17926" x="3814763" y="944563"/>
          <p14:tracePt t="17940" x="3814763" y="1016000"/>
          <p14:tracePt t="17959" x="3778250" y="1122363"/>
          <p14:tracePt t="17975" x="3778250" y="1157288"/>
          <p14:tracePt t="17991" x="3760788" y="1211263"/>
          <p14:tracePt t="18008" x="3760788" y="1265238"/>
          <p14:tracePt t="18024" x="3743325" y="1317625"/>
          <p14:tracePt t="18040" x="3689350" y="1460500"/>
          <p14:tracePt t="18058" x="3654425" y="1531938"/>
          <p14:tracePt t="18075" x="3600450" y="1620838"/>
          <p14:tracePt t="18077" x="3582988" y="1674813"/>
          <p14:tracePt t="18091" x="3546475" y="1727200"/>
          <p14:tracePt t="18107" x="3494088" y="1835150"/>
          <p14:tracePt t="18124" x="3494088" y="1887538"/>
          <p14:tracePt t="18140" x="3457575" y="1958975"/>
          <p14:tracePt t="18158" x="3457575" y="2012950"/>
          <p14:tracePt t="18159" x="3457575" y="2030413"/>
          <p14:tracePt t="18177" x="3440113" y="2084388"/>
          <p14:tracePt t="18190" x="3405188" y="2155825"/>
          <p14:tracePt t="18208" x="3405188" y="2227263"/>
          <p14:tracePt t="18224" x="3386138" y="2262188"/>
          <p14:tracePt t="18240" x="3368675" y="2333625"/>
          <p14:tracePt t="18257" x="3351213" y="2422525"/>
          <p14:tracePt t="18274" x="3333750" y="2457450"/>
          <p14:tracePt t="18290" x="3314700" y="2493963"/>
          <p14:tracePt t="18308" x="3314700" y="2547938"/>
          <p14:tracePt t="18324" x="3314700" y="2600325"/>
          <p14:tracePt t="18340" x="3314700" y="2636838"/>
          <p14:tracePt t="18357" x="3314700" y="2654300"/>
          <p14:tracePt t="18377" x="3314700" y="2708275"/>
          <p14:tracePt t="18393" x="3314700" y="2743200"/>
          <p14:tracePt t="18407" x="3314700" y="2778125"/>
          <p14:tracePt t="18424" x="3314700" y="2832100"/>
          <p14:tracePt t="18440" x="3314700" y="2868613"/>
          <p14:tracePt t="18457" x="3314700" y="2938463"/>
          <p14:tracePt t="18474" x="3314700" y="2992438"/>
          <p14:tracePt t="18476" x="3314700" y="3009900"/>
          <p14:tracePt t="18493" x="3314700" y="3063875"/>
          <p14:tracePt t="18507" x="3314700" y="3098800"/>
          <p14:tracePt t="18526" x="3314700" y="3152775"/>
          <p14:tracePt t="18541" x="3314700" y="3189288"/>
          <p14:tracePt t="18557" x="3314700" y="3206750"/>
          <p14:tracePt t="18585" x="3314700" y="3224213"/>
          <p14:tracePt t="18601" x="3314700" y="3241675"/>
          <p14:tracePt t="18617" x="3314700" y="3259138"/>
          <p14:tracePt t="18631" x="3314700" y="3278188"/>
          <p14:tracePt t="18645" x="3314700" y="3295650"/>
          <p14:tracePt t="18660" x="3314700" y="3313113"/>
          <p14:tracePt t="18674" x="3333750" y="3313113"/>
          <p14:tracePt t="18831" x="3351213" y="3367088"/>
          <p14:tracePt t="18885" x="3351213" y="3473450"/>
          <p14:tracePt t="18923" x="3351213" y="3508375"/>
          <p14:tracePt t="18929" x="3351213" y="3527425"/>
          <p14:tracePt t="18962" x="3351213" y="3562350"/>
          <p14:tracePt t="18990" x="3368675" y="3598863"/>
          <p14:tracePt t="19029" x="3368675" y="3616325"/>
          <p14:tracePt t="19057" x="3386138" y="3616325"/>
          <p14:tracePt t="19194" x="3405188" y="3598863"/>
          <p14:tracePt t="19202" x="3440113" y="3562350"/>
          <p14:tracePt t="19219" x="3494088" y="3562350"/>
          <p14:tracePt t="19238" x="3511550" y="3544888"/>
          <p14:tracePt t="19413" x="3654425" y="3544888"/>
          <p14:tracePt t="19428" x="3706813" y="3544888"/>
          <p14:tracePt t="19436" x="3832225" y="3544888"/>
          <p14:tracePt t="19458" x="4010025" y="3544888"/>
          <p14:tracePt t="19472" x="4117975" y="3544888"/>
          <p14:tracePt t="19486" x="4152900" y="3544888"/>
          <p14:tracePt t="19488" x="4189413" y="3544888"/>
          <p14:tracePt t="19588" x="4224338" y="3544888"/>
          <p14:tracePt t="19599" x="4330700" y="3579813"/>
          <p14:tracePt t="19612" x="4367213" y="3579813"/>
          <p14:tracePt t="19619" x="4402138" y="3598863"/>
          <p14:tracePt t="19636" x="4545013" y="3616325"/>
          <p14:tracePt t="19642" x="4616450" y="3633788"/>
          <p14:tracePt t="19643" x="4633913" y="3633788"/>
          <p14:tracePt t="19711" x="4670425" y="3633788"/>
          <p14:tracePt t="19721" x="4705350" y="3633788"/>
          <p14:tracePt t="19727" x="4794250" y="3651250"/>
          <p14:tracePt t="19736" x="4865688" y="3668713"/>
          <p14:tracePt t="19752" x="5097463" y="3705225"/>
          <p14:tracePt t="19769" x="5240338" y="3759200"/>
          <p14:tracePt t="19785" x="5294313" y="3759200"/>
          <p14:tracePt t="19802" x="5346700" y="3776663"/>
          <p14:tracePt t="19804" x="5383213" y="3794125"/>
          <p14:tracePt t="19818" x="5472113" y="3811588"/>
          <p14:tracePt t="19835" x="5526088" y="3811588"/>
          <p14:tracePt t="19851" x="5543550" y="3811588"/>
          <p14:tracePt t="19868" x="5561013" y="3811588"/>
          <p14:tracePt t="19891" x="5578475" y="3811588"/>
          <p14:tracePt t="19913" x="5597525" y="3811588"/>
          <p14:tracePt t="19929" x="5614988" y="3811588"/>
          <p14:tracePt t="19936" x="5632450" y="3811588"/>
          <p14:tracePt t="20679" x="5632450" y="3776663"/>
          <p14:tracePt t="20689" x="5632450" y="3722688"/>
          <p14:tracePt t="20703" x="5632450" y="3687763"/>
          <p14:tracePt t="20721" x="5632450" y="3668713"/>
          <p14:tracePt t="20734" x="5632450" y="3633788"/>
          <p14:tracePt t="20755" x="5632450" y="3616325"/>
          <p14:tracePt t="21179" x="5721350" y="3633788"/>
          <p14:tracePt t="21186" x="5775325" y="3668713"/>
          <p14:tracePt t="21200" x="5829300" y="3668713"/>
          <p14:tracePt t="21220" x="5881688" y="3668713"/>
          <p14:tracePt t="21232" x="5918200" y="3705225"/>
          <p14:tracePt t="21249" x="6024563" y="3759200"/>
          <p14:tracePt t="21266" x="6096000" y="3794125"/>
          <p14:tracePt t="21283" x="6149975" y="3811588"/>
          <p14:tracePt t="21380" x="6130925" y="3865563"/>
          <p14:tracePt t="21393" x="6113463" y="3883025"/>
          <p14:tracePt t="21415" x="6096000" y="3883025"/>
          <p14:tracePt t="21434" x="6061075" y="3883025"/>
          <p14:tracePt t="21436" x="6024563" y="3883025"/>
          <p14:tracePt t="21446" x="6007100" y="3883025"/>
          <p14:tracePt t="21453" x="5970588" y="3883025"/>
          <p14:tracePt t="21466" x="5935663" y="3865563"/>
          <p14:tracePt t="21484" x="5810250" y="3811588"/>
          <p14:tracePt t="21499" x="5721350" y="3759200"/>
          <p14:tracePt t="21514" x="5686425" y="3740150"/>
          <p14:tracePt t="21530" x="5614988" y="3705225"/>
          <p14:tracePt t="21835" x="5578475" y="3705225"/>
          <p14:tracePt t="21843" x="5543550" y="3705225"/>
          <p14:tracePt t="21865" x="5526088" y="3705225"/>
          <p14:tracePt t="21882" x="5507038" y="3705225"/>
          <p14:tracePt t="21902" x="5472113" y="3705225"/>
          <p14:tracePt t="21912" x="5454650" y="3722688"/>
          <p14:tracePt t="21925" x="5437188" y="3740150"/>
          <p14:tracePt t="21986" x="5418138" y="3740150"/>
          <p14:tracePt t="22000" x="5400675" y="3740150"/>
          <p14:tracePt t="22009" x="5383213" y="3740150"/>
          <p14:tracePt t="22026" x="5311775" y="3740150"/>
          <p14:tracePt t="22043" x="5205413" y="3740150"/>
          <p14:tracePt t="22045" x="5168900" y="3740150"/>
          <p14:tracePt t="22059" x="5062538" y="3740150"/>
          <p14:tracePt t="22076" x="4919663" y="3740150"/>
          <p14:tracePt t="22095" x="4830763" y="3740150"/>
          <p14:tracePt t="22096" x="4794250" y="3740150"/>
          <p14:tracePt t="22109" x="4776788" y="3740150"/>
          <p14:tracePt t="22126" x="4741863" y="3740150"/>
          <p14:tracePt t="22142" x="4510088" y="3705225"/>
          <p14:tracePt t="22160" x="4152900" y="3598863"/>
          <p14:tracePt t="22180" x="3706813" y="3455988"/>
          <p14:tracePt t="22193" x="3636963" y="3455988"/>
          <p14:tracePt t="22194" x="3617913" y="3455988"/>
          <p14:tracePt t="22211" x="3617913" y="3438525"/>
          <p14:tracePt t="22277" x="3617913" y="3419475"/>
          <p14:tracePt t="22285" x="3582988" y="3402013"/>
          <p14:tracePt t="22293" x="3565525" y="3384550"/>
          <p14:tracePt t="22309" x="3494088" y="3295650"/>
          <p14:tracePt t="22326" x="3405188" y="3189288"/>
          <p14:tracePt t="22344" x="3279775" y="3063875"/>
          <p14:tracePt t="22365" x="3262313" y="3046413"/>
          <p14:tracePt t="22377" x="3244850" y="3009900"/>
          <p14:tracePt t="22392" x="3225800" y="2974975"/>
          <p14:tracePt t="22409" x="3225800" y="2921000"/>
          <p14:tracePt t="22411" x="3225800" y="2903538"/>
          <p14:tracePt t="22427" x="3225800" y="2832100"/>
          <p14:tracePt t="22442" x="3225800" y="2778125"/>
          <p14:tracePt t="22459" x="3225800" y="2671763"/>
          <p14:tracePt t="22464" x="3225800" y="2636838"/>
          <p14:tracePt t="22478" x="3244850" y="2600325"/>
          <p14:tracePt t="22496" x="3262313" y="2547938"/>
          <p14:tracePt t="22508" x="3297238" y="2476500"/>
          <p14:tracePt t="22526" x="3351213" y="2351088"/>
          <p14:tracePt t="22542" x="3405188" y="2208213"/>
          <p14:tracePt t="22559" x="3422650" y="2190750"/>
          <p14:tracePt t="22563" x="3440113" y="2173288"/>
          <p14:tracePt t="22578" x="3457575" y="2173288"/>
          <p14:tracePt t="22592" x="3457575" y="2155825"/>
          <p14:tracePt t="22609" x="3475038" y="2155825"/>
          <p14:tracePt t="22626" x="3511550" y="2119313"/>
          <p14:tracePt t="22628" x="3529013" y="2119313"/>
          <p14:tracePt t="22643" x="3546475" y="2101850"/>
          <p14:tracePt t="22659" x="3565525" y="2101850"/>
          <p14:tracePt t="22663" x="3582988" y="2084388"/>
          <p14:tracePt t="22676" x="3654425" y="2047875"/>
          <p14:tracePt t="22683" x="3689350" y="2030413"/>
          <p14:tracePt t="22693" x="3725863" y="2030413"/>
          <p14:tracePt t="22709" x="3760788" y="2012950"/>
          <p14:tracePt t="22726" x="3797300" y="1995488"/>
          <p14:tracePt t="22742" x="3849688" y="1978025"/>
          <p14:tracePt t="22758" x="3886200" y="1978025"/>
          <p14:tracePt t="22776" x="3992563" y="1978025"/>
          <p14:tracePt t="22793" x="4117975" y="1958975"/>
          <p14:tracePt t="22809" x="4241800" y="1941513"/>
          <p14:tracePt t="22826" x="4367213" y="1941513"/>
          <p14:tracePt t="22843" x="4421188" y="1941513"/>
          <p14:tracePt t="22860" x="4581525" y="1941513"/>
          <p14:tracePt t="22868" x="4883150" y="1958975"/>
          <p14:tracePt t="22877" x="5026025" y="1978025"/>
          <p14:tracePt t="22891" x="5418138" y="2030413"/>
          <p14:tracePt t="22909" x="5792788" y="2047875"/>
          <p14:tracePt t="22925" x="6078538" y="2066925"/>
          <p14:tracePt t="22943" x="6416675" y="2066925"/>
          <p14:tracePt t="22959" x="6523038" y="2066925"/>
          <p14:tracePt t="22975" x="6754813" y="2084388"/>
          <p14:tracePt t="22996" x="6915150" y="2084388"/>
          <p14:tracePt t="23008" x="6951663" y="2084388"/>
          <p14:tracePt t="23025" x="7005638" y="2101850"/>
          <p14:tracePt t="23027" x="7005638" y="2119313"/>
          <p14:tracePt t="23042" x="7040563" y="2119313"/>
          <p14:tracePt t="23059" x="7077075" y="2136775"/>
          <p14:tracePt t="23076" x="7112000" y="2155825"/>
          <p14:tracePt t="23094" x="7129463" y="2190750"/>
          <p14:tracePt t="23110" x="7146925" y="2227263"/>
          <p14:tracePt t="23126" x="7146925" y="2279650"/>
          <p14:tracePt t="23142" x="7165975" y="2333625"/>
          <p14:tracePt t="23159" x="7165975" y="2422525"/>
          <p14:tracePt t="23161" x="7165975" y="2439988"/>
          <p14:tracePt t="23177" x="7146925" y="2528888"/>
          <p14:tracePt t="23192" x="7094538" y="2671763"/>
          <p14:tracePt t="23208" x="7023100" y="2760663"/>
          <p14:tracePt t="23225" x="6969125" y="2903538"/>
          <p14:tracePt t="23242" x="6897688" y="3009900"/>
          <p14:tracePt t="23258" x="6808788" y="3135313"/>
          <p14:tracePt t="23275" x="6773863" y="3189288"/>
          <p14:tracePt t="23292" x="6719888" y="3259138"/>
          <p14:tracePt t="23309" x="6648450" y="3349625"/>
          <p14:tracePt t="23327" x="6577013" y="3438525"/>
          <p14:tracePt t="23342" x="6470650" y="3579813"/>
          <p14:tracePt t="23359" x="6273800" y="3687763"/>
          <p14:tracePt t="23376" x="6024563" y="3829050"/>
          <p14:tracePt t="23393" x="5935663" y="3883025"/>
          <p14:tracePt t="23394" x="5918200" y="3883025"/>
          <p14:tracePt t="23409" x="5899150" y="3900488"/>
          <p14:tracePt t="23410" x="5881688" y="3900488"/>
          <p14:tracePt t="23434" x="5846763" y="3900488"/>
          <p14:tracePt t="23445" x="5829300" y="3900488"/>
          <p14:tracePt t="23459" x="5792788" y="3900488"/>
          <p14:tracePt t="23460" x="5775325" y="3900488"/>
          <p14:tracePt t="23476" x="5686425" y="3900488"/>
          <p14:tracePt t="23496" x="5614988" y="3883025"/>
          <p14:tracePt t="23499" x="5561013" y="3883025"/>
          <p14:tracePt t="23508" x="5526088" y="3883025"/>
          <p14:tracePt t="23525" x="5472113" y="3883025"/>
          <p14:tracePt t="23543" x="5365750" y="3883025"/>
          <p14:tracePt t="23559" x="5311775" y="3883025"/>
          <p14:tracePt t="23575" x="5222875" y="3883025"/>
          <p14:tracePt t="23592" x="5133975" y="3883025"/>
          <p14:tracePt t="23609" x="5097463" y="3883025"/>
          <p14:tracePt t="23611" x="5062538" y="3865563"/>
          <p14:tracePt t="23627" x="5026025" y="3848100"/>
          <p14:tracePt t="23642" x="4954588" y="3811588"/>
          <p14:tracePt t="23659" x="4865688" y="3740150"/>
          <p14:tracePt t="23676" x="4652963" y="3633788"/>
          <p14:tracePt t="23694" x="4438650" y="3473450"/>
          <p14:tracePt t="23708" x="4278313" y="3384550"/>
          <p14:tracePt t="23725" x="4224338" y="3330575"/>
          <p14:tracePt t="23742" x="4189413" y="3295650"/>
          <p14:tracePt t="23773" x="4152900" y="3189288"/>
          <p14:tracePt t="23778" x="4135438" y="3152775"/>
          <p14:tracePt t="23792" x="4135438" y="3081338"/>
          <p14:tracePt t="23810" x="4098925" y="3046413"/>
          <p14:tracePt t="23826" x="4081463" y="2974975"/>
          <p14:tracePt t="23843" x="4046538" y="2886075"/>
          <p14:tracePt t="23845" x="4029075" y="2849563"/>
          <p14:tracePt t="23873" x="3992563" y="2743200"/>
          <p14:tracePt t="23906" x="3975100" y="2617788"/>
          <p14:tracePt t="23911" x="3975100" y="2582863"/>
          <p14:tracePt t="23926" x="3975100" y="2547938"/>
          <p14:tracePt t="23936" x="3975100" y="2511425"/>
          <p14:tracePt t="23971" x="3975100" y="2387600"/>
          <p14:tracePt t="23999" x="4029075" y="2333625"/>
          <p14:tracePt t="24001" x="4046538" y="2316163"/>
          <p14:tracePt t="24037" x="4152900" y="2227263"/>
          <p14:tracePt t="24039" x="4189413" y="2208213"/>
          <p14:tracePt t="24068" x="4260850" y="2155825"/>
          <p14:tracePt t="24077" x="4313238" y="2136775"/>
          <p14:tracePt t="24084" x="4349750" y="2119313"/>
          <p14:tracePt t="24091" x="4421188" y="2101850"/>
          <p14:tracePt t="24109" x="4545013" y="2084388"/>
          <p14:tracePt t="24126" x="4652963" y="2084388"/>
          <p14:tracePt t="24128" x="4705350" y="2084388"/>
          <p14:tracePt t="24143" x="4830763" y="2084388"/>
          <p14:tracePt t="24159" x="4883150" y="2084388"/>
          <p14:tracePt t="24160" x="4973638" y="2084388"/>
          <p14:tracePt t="24176" x="5062538" y="2084388"/>
          <p14:tracePt t="24194" x="5222875" y="2084388"/>
          <p14:tracePt t="24196" x="5276850" y="2084388"/>
          <p14:tracePt t="24208" x="5329238" y="2084388"/>
          <p14:tracePt t="24226" x="5507038" y="2084388"/>
          <p14:tracePt t="24228" x="5614988" y="2101850"/>
          <p14:tracePt t="24242" x="5829300" y="2136775"/>
          <p14:tracePt t="24258" x="6042025" y="2190750"/>
          <p14:tracePt t="24276" x="6113463" y="2190750"/>
          <p14:tracePt t="24291" x="6130925" y="2208213"/>
          <p14:tracePt t="24308" x="6149975" y="2208213"/>
          <p14:tracePt t="24311" x="6167438" y="2208213"/>
          <p14:tracePt t="24325" x="6202363" y="2227263"/>
          <p14:tracePt t="24342" x="6256338" y="2262188"/>
          <p14:tracePt t="24359" x="6310313" y="2297113"/>
          <p14:tracePt t="24377" x="6362700" y="2333625"/>
          <p14:tracePt t="24393" x="6399213" y="2333625"/>
          <p14:tracePt t="24409" x="6399213" y="2351088"/>
          <p14:tracePt t="24428" x="6416675" y="2351088"/>
          <p14:tracePt t="24444" x="6453188" y="2368550"/>
          <p14:tracePt t="24469" x="6488113" y="2368550"/>
          <p14:tracePt t="24505" x="6488113" y="2405063"/>
          <p14:tracePt t="24519" x="6488113" y="2422525"/>
          <p14:tracePt t="24534" x="6488113" y="2439988"/>
          <p14:tracePt t="24542" x="6505575" y="2476500"/>
          <p14:tracePt t="24559" x="6505575" y="2493963"/>
          <p14:tracePt t="24576" x="6523038" y="2528888"/>
          <p14:tracePt t="24594" x="6542088" y="2582863"/>
          <p14:tracePt t="24595" x="6542088" y="2617788"/>
          <p14:tracePt t="24610" x="6559550" y="2617788"/>
          <p14:tracePt t="24612" x="6559550" y="2636838"/>
          <p14:tracePt t="24626" x="6559550" y="2671763"/>
          <p14:tracePt t="24643" x="6559550" y="2689225"/>
          <p14:tracePt t="24661" x="6559550" y="2708275"/>
          <p14:tracePt t="24677" x="6559550" y="2725738"/>
          <p14:tracePt t="24679" x="6559550" y="2778125"/>
          <p14:tracePt t="24695" x="6559550" y="2814638"/>
          <p14:tracePt t="24709" x="6559550" y="2886075"/>
          <p14:tracePt t="24727" x="6559550" y="2938463"/>
          <p14:tracePt t="24744" x="6559550" y="3098800"/>
          <p14:tracePt t="24759" x="6542088" y="3170238"/>
          <p14:tracePt t="24776" x="6542088" y="3278188"/>
          <p14:tracePt t="24793" x="6542088" y="3384550"/>
          <p14:tracePt t="24809" x="6542088" y="3490913"/>
          <p14:tracePt t="24828" x="6542088" y="3544888"/>
          <p14:tracePt t="24843" x="6542088" y="3579813"/>
          <p14:tracePt t="24860" x="6523038" y="3598863"/>
          <p14:tracePt t="24876" x="6470650" y="3651250"/>
          <p14:tracePt t="24894" x="6453188" y="3687763"/>
          <p14:tracePt t="24909" x="6399213" y="3705225"/>
          <p14:tracePt t="24926" x="6113463" y="3794125"/>
          <p14:tracePt t="24943" x="6024563" y="3848100"/>
          <p14:tracePt t="24959" x="5935663" y="3865563"/>
          <p14:tracePt t="24977" x="5846763" y="3919538"/>
          <p14:tracePt t="24979" x="5792788" y="3954463"/>
          <p14:tracePt t="24993" x="5632450" y="4060825"/>
          <p14:tracePt t="25009" x="5437188" y="4168775"/>
          <p14:tracePt t="25026" x="5294313" y="4221163"/>
          <p14:tracePt t="25044" x="5186363" y="4275138"/>
          <p14:tracePt t="25045" x="5097463" y="4275138"/>
          <p14:tracePt t="25059" x="4991100" y="4292600"/>
          <p14:tracePt t="25076" x="4883150" y="4292600"/>
          <p14:tracePt t="25093" x="4813300" y="4292600"/>
          <p14:tracePt t="25110" x="4598988" y="4221163"/>
          <p14:tracePt t="25112" x="4491038" y="4203700"/>
          <p14:tracePt t="25127" x="4367213" y="4168775"/>
          <p14:tracePt t="25130" x="4260850" y="4132263"/>
          <p14:tracePt t="25143" x="4189413" y="4114800"/>
          <p14:tracePt t="25160" x="4046538" y="4060825"/>
          <p14:tracePt t="25177" x="3957638" y="4043363"/>
          <p14:tracePt t="25197" x="3903663" y="4025900"/>
          <p14:tracePt t="25209" x="3903663" y="4008438"/>
          <p14:tracePt t="25226" x="3849688" y="3971925"/>
          <p14:tracePt t="25242" x="3832225" y="3919538"/>
          <p14:tracePt t="25259" x="3814763" y="3883025"/>
          <p14:tracePt t="25276" x="3797300" y="3811588"/>
          <p14:tracePt t="25292" x="3778250" y="3722688"/>
          <p14:tracePt t="25309" x="3778250" y="3651250"/>
          <p14:tracePt t="25326" x="3778250" y="3598863"/>
          <p14:tracePt t="25343" x="3778250" y="3579813"/>
          <p14:tracePt t="25359" x="3778250" y="3544888"/>
          <p14:tracePt t="25376" x="3778250" y="3508375"/>
          <p14:tracePt t="26281" x="3797300" y="3508375"/>
          <p14:tracePt t="26320" x="3814763" y="3508375"/>
          <p14:tracePt t="26333" x="3849688" y="3508375"/>
          <p14:tracePt t="26348" x="3867150" y="3508375"/>
          <p14:tracePt t="26360" x="3886200" y="3508375"/>
          <p14:tracePt t="26367" x="3921125" y="3508375"/>
          <p14:tracePt t="26380" x="3975100" y="3473450"/>
          <p14:tracePt t="26397" x="4029075" y="3473450"/>
          <p14:tracePt t="26413" x="4046538" y="3455988"/>
          <p14:tracePt t="26430" x="4135438" y="3419475"/>
          <p14:tracePt t="26446" x="4260850" y="3419475"/>
          <p14:tracePt t="26463" x="4421188" y="3419475"/>
          <p14:tracePt t="26480" x="4670425" y="3419475"/>
          <p14:tracePt t="26496" x="5008563" y="3384550"/>
          <p14:tracePt t="26513" x="5257800" y="3349625"/>
          <p14:tracePt t="26529" x="5418138" y="3330575"/>
          <p14:tracePt t="26546" x="5507038" y="3330575"/>
          <p14:tracePt t="26563" x="5543550" y="3313113"/>
          <p14:tracePt t="26580" x="5543550" y="3295650"/>
          <p14:tracePt t="26582" x="5561013" y="3295650"/>
          <p14:tracePt t="26603" x="5578475" y="3295650"/>
          <p14:tracePt t="26618" x="5597525" y="3295650"/>
          <p14:tracePt t="26629" x="5614988" y="3295650"/>
          <p14:tracePt t="26647" x="5703888" y="3295650"/>
          <p14:tracePt t="26665" x="5738813" y="3295650"/>
          <p14:tracePt t="26667" x="5757863" y="3295650"/>
          <p14:tracePt t="26680" x="5846763" y="3278188"/>
          <p14:tracePt t="26697" x="5899150" y="3259138"/>
          <p14:tracePt t="26716" x="5899150" y="3241675"/>
          <p14:tracePt t="26729" x="5899150" y="3224213"/>
          <p14:tracePt t="26746" x="5918200" y="3206750"/>
          <p14:tracePt t="26783" x="5918200" y="3189288"/>
          <p14:tracePt t="26799" x="5881688" y="3170238"/>
          <p14:tracePt t="26806" x="5864225" y="3170238"/>
          <p14:tracePt t="26815" x="5829300" y="3152775"/>
          <p14:tracePt t="26829" x="5757863" y="3152775"/>
          <p14:tracePt t="26847" x="5703888" y="3152775"/>
          <p14:tracePt t="26863" x="5632450" y="3152775"/>
          <p14:tracePt t="26881" x="5454650" y="3152775"/>
          <p14:tracePt t="26896" x="5418138" y="3152775"/>
          <p14:tracePt t="26913" x="5346700" y="3170238"/>
          <p14:tracePt t="26932" x="5276850" y="3189288"/>
          <p14:tracePt t="26933" x="5240338" y="3189288"/>
          <p14:tracePt t="26946" x="5205413" y="3224213"/>
          <p14:tracePt t="26963" x="5168900" y="3241675"/>
          <p14:tracePt t="26965" x="5133975" y="3241675"/>
          <p14:tracePt t="26980" x="5062538" y="3278188"/>
          <p14:tracePt t="27001" x="5045075" y="3278188"/>
          <p14:tracePt t="27031" x="5026025" y="3278188"/>
          <p14:tracePt t="27038" x="5008563" y="3278188"/>
          <p14:tracePt t="27119" x="5026025" y="3278188"/>
          <p14:tracePt t="27152" x="5045075" y="3259138"/>
          <p14:tracePt t="27174" x="5080000" y="3241675"/>
          <p14:tracePt t="27186" x="5097463" y="3241675"/>
          <p14:tracePt t="27199" x="5114925" y="3241675"/>
          <p14:tracePt t="27214" x="5186363" y="3206750"/>
          <p14:tracePt t="27230" x="5222875" y="3189288"/>
          <p14:tracePt t="27256" x="5240338" y="3170238"/>
          <p14:tracePt t="27286" x="5257800" y="3170238"/>
          <p14:tracePt t="27302" x="5257800" y="3152775"/>
          <p14:tracePt t="27308" x="5276850" y="3152775"/>
          <p14:tracePt t="27330" x="5311775" y="3117850"/>
          <p14:tracePt t="27346" x="5329238" y="3081338"/>
          <p14:tracePt t="27353" x="5346700" y="3063875"/>
          <p14:tracePt t="27377" x="5365750" y="3046413"/>
          <p14:tracePt t="27391" x="5383213" y="3028950"/>
          <p14:tracePt t="27398" x="5400675" y="3009900"/>
          <p14:tracePt t="27414" x="5400675" y="2992438"/>
          <p14:tracePt t="27429" x="5418138" y="2957513"/>
          <p14:tracePt t="27450" x="5418138" y="2921000"/>
          <p14:tracePt t="27463" x="5437188" y="2921000"/>
          <p14:tracePt t="27479" x="5437188" y="2903538"/>
          <p14:tracePt t="27497" x="5437188" y="2886075"/>
          <p14:tracePt t="27513" x="5437188" y="2868613"/>
          <p14:tracePt t="27530" x="5437188" y="2849563"/>
          <p14:tracePt t="27547" x="5437188" y="2832100"/>
          <p14:tracePt t="27549" x="5437188" y="2814638"/>
          <p14:tracePt t="27571" x="5437188" y="2797175"/>
          <p14:tracePt t="27579" x="5383213" y="2778125"/>
          <p14:tracePt t="27596" x="5311775" y="2760663"/>
          <p14:tracePt t="27616" x="5257800" y="2760663"/>
          <p14:tracePt t="27630" x="5205413" y="2760663"/>
          <p14:tracePt t="27647" x="5151438" y="2760663"/>
          <p14:tracePt t="27663" x="5114925" y="2760663"/>
          <p14:tracePt t="27681" x="5062538" y="2778125"/>
          <p14:tracePt t="27698" x="5026025" y="2797175"/>
          <p14:tracePt t="27716" x="4991100" y="2814638"/>
          <p14:tracePt t="27735" x="4954588" y="2832100"/>
          <p14:tracePt t="27748" x="4919663" y="2849563"/>
          <p14:tracePt t="27763" x="4883150" y="2849563"/>
          <p14:tracePt t="27780" x="4830763" y="2886075"/>
          <p14:tracePt t="27796" x="4776788" y="2921000"/>
          <p14:tracePt t="27816" x="4741863" y="2938463"/>
          <p14:tracePt t="27818" x="4722813" y="2938463"/>
          <p14:tracePt t="27830" x="4722813" y="2957513"/>
          <p14:tracePt t="27846" x="4687888" y="2974975"/>
          <p14:tracePt t="27863" x="4687888" y="2992438"/>
          <p14:tracePt t="27879" x="4670425" y="3009900"/>
          <p14:tracePt t="27896" x="4652963" y="3028950"/>
          <p14:tracePt t="27914" x="4633913" y="3063875"/>
          <p14:tracePt t="27933" x="4633913" y="3081338"/>
          <p14:tracePt t="27946" x="4633913" y="3117850"/>
          <p14:tracePt t="27963" x="4633913" y="3152775"/>
          <p14:tracePt t="27979" x="4633913" y="3189288"/>
          <p14:tracePt t="27996" x="4633913" y="3206750"/>
          <p14:tracePt t="28016" x="4670425" y="3241675"/>
          <p14:tracePt t="28032" x="4776788" y="3313113"/>
          <p14:tracePt t="28047" x="4883150" y="3313113"/>
          <p14:tracePt t="28063" x="4937125" y="3330575"/>
          <p14:tracePt t="28080" x="5026025" y="3349625"/>
          <p14:tracePt t="28082" x="5045075" y="3349625"/>
          <p14:tracePt t="28096" x="5080000" y="3349625"/>
          <p14:tracePt t="28117" x="5133975" y="3349625"/>
          <p14:tracePt t="28119" x="5168900" y="3349625"/>
          <p14:tracePt t="28130" x="5205413" y="3330575"/>
          <p14:tracePt t="28146" x="5257800" y="3313113"/>
          <p14:tracePt t="28163" x="5294313" y="3278188"/>
          <p14:tracePt t="28166" x="5346700" y="3241675"/>
          <p14:tracePt t="28182" x="5400675" y="3206750"/>
          <p14:tracePt t="28196" x="5454650" y="3152775"/>
          <p14:tracePt t="28217" x="5472113" y="3135313"/>
          <p14:tracePt t="28229" x="5489575" y="3117850"/>
          <p14:tracePt t="28250" x="5507038" y="3081338"/>
          <p14:tracePt t="28263" x="5507038" y="3028950"/>
          <p14:tracePt t="28279" x="5507038" y="2992438"/>
          <p14:tracePt t="28296" x="5507038" y="2957513"/>
          <p14:tracePt t="28316" x="5507038" y="2938463"/>
          <p14:tracePt t="28329" x="5507038" y="2903538"/>
          <p14:tracePt t="28346" x="5507038" y="2868613"/>
          <p14:tracePt t="28366" x="5507038" y="2849563"/>
          <p14:tracePt t="28379" x="5489575" y="2832100"/>
          <p14:tracePt t="28396" x="5437188" y="2778125"/>
          <p14:tracePt t="28416" x="5418138" y="2778125"/>
          <p14:tracePt t="28418" x="5418138" y="2760663"/>
          <p14:tracePt t="28434" x="5418138" y="2743200"/>
          <p14:tracePt t="28447" x="5383213" y="2743200"/>
          <p14:tracePt t="28463" x="5346700" y="2725738"/>
          <p14:tracePt t="28465" x="5329238" y="2725738"/>
          <p14:tracePt t="28480" x="5276850" y="2708275"/>
          <p14:tracePt t="28496" x="5205413" y="2708275"/>
          <p14:tracePt t="28519" x="5045075" y="2708275"/>
          <p14:tracePt t="28533" x="4937125" y="2743200"/>
          <p14:tracePt t="28550" x="4902200" y="2743200"/>
          <p14:tracePt t="28563" x="4865688" y="2778125"/>
          <p14:tracePt t="28579" x="4830763" y="2778125"/>
          <p14:tracePt t="28596" x="4759325" y="2832100"/>
          <p14:tracePt t="28613" x="4705350" y="2868613"/>
          <p14:tracePt t="28629" x="4581525" y="2957513"/>
          <p14:tracePt t="28646" x="4527550" y="3028950"/>
          <p14:tracePt t="28663" x="4491038" y="3117850"/>
          <p14:tracePt t="28680" x="4456113" y="3189288"/>
          <p14:tracePt t="28681" x="4438650" y="3224213"/>
          <p14:tracePt t="28696" x="4438650" y="3259138"/>
          <p14:tracePt t="28716" x="4402138" y="3330575"/>
          <p14:tracePt t="28718" x="4402138" y="3349625"/>
          <p14:tracePt t="28726" x="4402138" y="3384550"/>
          <p14:tracePt t="28764" x="4421188" y="3455988"/>
          <p14:tracePt t="28770" x="4438650" y="3455988"/>
          <p14:tracePt t="28779" x="4491038" y="3490913"/>
          <p14:tracePt t="28796" x="4616450" y="3490913"/>
          <p14:tracePt t="28813" x="4705350" y="3490913"/>
          <p14:tracePt t="28833" x="4848225" y="3490913"/>
          <p14:tracePt t="28840" x="4883150" y="3490913"/>
          <p14:tracePt t="28846" x="4902200" y="3473450"/>
          <p14:tracePt t="28876" x="4973638" y="3419475"/>
          <p14:tracePt t="28912" x="5008563" y="3367088"/>
          <p14:tracePt t="28919" x="5008563" y="3349625"/>
          <p14:tracePt t="28929" x="5026025" y="3349625"/>
          <p14:tracePt t="28947" x="5045075" y="3313113"/>
          <p14:tracePt t="28956" x="5045075" y="3295650"/>
          <p14:tracePt t="28968" x="5062538" y="3241675"/>
          <p14:tracePt t="29004" x="5080000" y="3135313"/>
          <p14:tracePt t="29034" x="5080000" y="3117850"/>
          <p14:tracePt t="29108" x="5080000" y="3098800"/>
          <p14:tracePt t="31181" x="3921125" y="3562350"/>
          <p14:tracePt t="31183" x="1693863" y="3668713"/>
          <p14:tracePt t="31668" x="1817688" y="3668713"/>
          <p14:tracePt t="31675" x="1960563" y="3668713"/>
          <p14:tracePt t="31692" x="2298700" y="3668713"/>
          <p14:tracePt t="31712" x="2620963" y="3668713"/>
          <p14:tracePt t="31725" x="2781300" y="3668713"/>
          <p14:tracePt t="31742" x="3225800" y="3651250"/>
          <p14:tracePt t="31760" x="3511550" y="3616325"/>
          <p14:tracePt t="31777" x="3706813" y="3579813"/>
          <p14:tracePt t="31779" x="3778250" y="3579813"/>
          <p14:tracePt t="31790" x="3832225" y="3562350"/>
          <p14:tracePt t="31809" x="3921125" y="3562350"/>
          <p14:tracePt t="31812" x="3975100" y="3562350"/>
          <p14:tracePt t="31829" x="4117975" y="3562350"/>
          <p14:tracePt t="31842" x="4224338" y="3562350"/>
          <p14:tracePt t="31858" x="4349750" y="3562350"/>
          <p14:tracePt t="31876" x="4776788" y="3562350"/>
          <p14:tracePt t="31891" x="4954588" y="3562350"/>
          <p14:tracePt t="31893" x="5080000" y="3668713"/>
          <p14:tracePt t="31907" x="5454650" y="3705225"/>
          <p14:tracePt t="31925" x="5881688" y="3740150"/>
          <p14:tracePt t="31943" x="6453188" y="3811588"/>
          <p14:tracePt t="31959" x="6702425" y="3811588"/>
          <p14:tracePt t="31974" x="6880225" y="3848100"/>
          <p14:tracePt t="31990" x="7539038" y="3883025"/>
          <p14:tracePt t="32007" x="7913688" y="3883025"/>
          <p14:tracePt t="32024" x="8253413" y="3883025"/>
          <p14:tracePt t="32044" x="8751888" y="3883025"/>
          <p14:tracePt t="32057" x="9109075" y="3865563"/>
          <p14:tracePt t="32074" x="9215438" y="3865563"/>
          <p14:tracePt t="32090" x="9536113" y="3865563"/>
          <p14:tracePt t="32111" x="10106025" y="3829050"/>
          <p14:tracePt t="32127" x="10356850" y="3811588"/>
          <p14:tracePt t="32141" x="10641013" y="3794125"/>
          <p14:tracePt t="32157" x="10694988" y="3776663"/>
          <p14:tracePt t="32174" x="10712450" y="3776663"/>
          <p14:tracePt t="32199" x="10729913" y="3759200"/>
          <p14:tracePt t="32214" x="10748963" y="3740150"/>
          <p14:tracePt t="32224" x="10766425" y="3740150"/>
          <p14:tracePt t="32240" x="10783888" y="3722688"/>
          <p14:tracePt t="32312" x="10729913" y="3722688"/>
          <p14:tracePt t="32322" x="10623550" y="3722688"/>
          <p14:tracePt t="32327" x="10426700" y="3722688"/>
          <p14:tracePt t="32341" x="9982200" y="3722688"/>
          <p14:tracePt t="32356" x="9410700" y="3687763"/>
          <p14:tracePt t="32373" x="8929688" y="3668713"/>
          <p14:tracePt t="32390" x="8555038" y="3651250"/>
          <p14:tracePt t="32407" x="8394700" y="3651250"/>
          <p14:tracePt t="32409" x="8359775" y="3651250"/>
          <p14:tracePt t="32427" x="8342313" y="3651250"/>
          <p14:tracePt t="32453" x="8324850" y="3651250"/>
          <p14:tracePt t="32460" x="8305800" y="3651250"/>
          <p14:tracePt t="32485" x="8288338" y="3651250"/>
          <p14:tracePt t="32499" x="8270875" y="3651250"/>
          <p14:tracePt t="32520" x="8253413" y="3651250"/>
          <p14:tracePt t="32533" x="8253413" y="3633788"/>
          <p14:tracePt t="32539" x="8234363" y="3633788"/>
          <p14:tracePt t="37442" x="8305800" y="3633788"/>
          <p14:tracePt t="37458" x="8377238" y="3633788"/>
          <p14:tracePt t="37466" x="8413750" y="3633788"/>
          <p14:tracePt t="37482" x="8485188" y="3633788"/>
          <p14:tracePt t="37498" x="8626475" y="3633788"/>
          <p14:tracePt t="37516" x="8716963" y="3633788"/>
          <p14:tracePt t="37520" x="8769350" y="3616325"/>
          <p14:tracePt t="37532" x="8805863" y="3598863"/>
          <p14:tracePt t="37549" x="8894763" y="3562350"/>
          <p14:tracePt t="37566" x="8983663" y="3544888"/>
          <p14:tracePt t="37568" x="9018588" y="3527425"/>
          <p14:tracePt t="37584" x="9055100" y="3508375"/>
          <p14:tracePt t="37599" x="9090025" y="3490913"/>
          <p14:tracePt t="37600" x="9126538" y="3473450"/>
          <p14:tracePt t="37614" x="9144000" y="3455988"/>
          <p14:tracePt t="37631" x="9144000" y="3419475"/>
          <p14:tracePt t="37648" x="9161463" y="3419475"/>
          <p14:tracePt t="37666" x="9161463" y="3402013"/>
          <p14:tracePt t="37683" x="9178925" y="3384550"/>
          <p14:tracePt t="37698" x="9197975" y="3367088"/>
          <p14:tracePt t="37718" x="9215438" y="3330575"/>
          <p14:tracePt t="37733" x="9232900" y="3313113"/>
          <p14:tracePt t="37749" x="9232900" y="3295650"/>
          <p14:tracePt t="37750" x="9250363" y="3278188"/>
          <p14:tracePt t="37767" x="9250363" y="3259138"/>
          <p14:tracePt t="37783" x="9269413" y="3224213"/>
          <p14:tracePt t="37798" x="9269413" y="3206750"/>
          <p14:tracePt t="37814" x="9269413" y="3189288"/>
          <p14:tracePt t="37831" x="9269413" y="3170238"/>
          <p14:tracePt t="37832" x="9269413" y="3152775"/>
          <p14:tracePt t="37922" x="9250363" y="3152775"/>
          <p14:tracePt t="37944" x="9250363" y="3135313"/>
          <p14:tracePt t="37951" x="9232900" y="3135313"/>
          <p14:tracePt t="37989" x="9197975" y="3135313"/>
          <p14:tracePt t="37996" x="9178925" y="3135313"/>
          <p14:tracePt t="38003" x="9161463" y="3135313"/>
          <p14:tracePt t="38016" x="9144000" y="3135313"/>
          <p14:tracePt t="38031" x="9109075" y="3135313"/>
          <p14:tracePt t="38049" x="9072563" y="3135313"/>
          <p14:tracePt t="38064" x="9018588" y="3135313"/>
          <p14:tracePt t="38085" x="8966200" y="3135313"/>
          <p14:tracePt t="38099" x="8929688" y="3135313"/>
          <p14:tracePt t="38118" x="8912225" y="3135313"/>
          <p14:tracePt t="38138" x="8877300" y="3135313"/>
          <p14:tracePt t="38153" x="8840788" y="3135313"/>
          <p14:tracePt t="38164" x="8823325" y="3135313"/>
          <p14:tracePt t="38183" x="8805863" y="3152775"/>
          <p14:tracePt t="38185" x="8769350" y="3152775"/>
          <p14:tracePt t="38199" x="8751888" y="3152775"/>
          <p14:tracePt t="38217" x="8697913" y="3170238"/>
          <p14:tracePt t="38230" x="8662988" y="3170238"/>
          <p14:tracePt t="38249" x="8645525" y="3170238"/>
          <p14:tracePt t="38270" x="8609013" y="3170238"/>
          <p14:tracePt t="38311" x="8591550" y="3170238"/>
          <p14:tracePt t="38334" x="8591550" y="3189288"/>
          <p14:tracePt t="38356" x="8574088" y="3189288"/>
          <p14:tracePt t="38370" x="8555038" y="3189288"/>
          <p14:tracePt t="38378" x="8555038" y="3206750"/>
          <p14:tracePt t="38393" x="8555038" y="3224213"/>
          <p14:tracePt t="38401" x="8537575" y="3241675"/>
          <p14:tracePt t="38416" x="8537575" y="3278188"/>
          <p14:tracePt t="38417" x="8537575" y="3295650"/>
          <p14:tracePt t="38433" x="8537575" y="3313113"/>
          <p14:tracePt t="38453" x="8537575" y="3330575"/>
          <p14:tracePt t="38468" x="8555038" y="3367088"/>
          <p14:tracePt t="38483" x="8555038" y="3384550"/>
          <p14:tracePt t="38499" x="8574088" y="3402013"/>
          <p14:tracePt t="38518" x="8591550" y="3419475"/>
          <p14:tracePt t="38573" x="8609013" y="3438525"/>
          <p14:tracePt t="38585" x="8626475" y="3455988"/>
          <p14:tracePt t="38719" x="8645525" y="3455988"/>
          <p14:tracePt t="38804" x="8697913" y="3455988"/>
          <p14:tracePt t="38808" x="8734425" y="3455988"/>
          <p14:tracePt t="38823" x="8751888" y="3455988"/>
          <p14:tracePt t="38837" x="8769350" y="3455988"/>
          <p14:tracePt t="38854" x="8823325" y="3455988"/>
          <p14:tracePt t="38870" x="8858250" y="3455988"/>
          <p14:tracePt t="38903" x="9018588" y="3455988"/>
          <p14:tracePt t="38936" x="9055100" y="3438525"/>
          <p14:tracePt t="38948" x="9072563" y="3438525"/>
          <p14:tracePt t="38957" x="9072563" y="3419475"/>
          <p14:tracePt t="38971" x="9090025" y="3419475"/>
          <p14:tracePt t="38973" x="9090025" y="3402013"/>
          <p14:tracePt t="39003" x="9126538" y="3367088"/>
          <p14:tracePt t="39033" x="9161463" y="3330575"/>
          <p14:tracePt t="39077" x="9197975" y="3241675"/>
          <p14:tracePt t="39105" x="9197975" y="3189288"/>
          <p14:tracePt t="39121" x="9197975" y="3170238"/>
          <p14:tracePt t="39128" x="9178925" y="3135313"/>
          <p14:tracePt t="39137" x="9178925" y="3117850"/>
          <p14:tracePt t="39155" x="9161463" y="3117850"/>
          <p14:tracePt t="39171" x="9109075" y="3081338"/>
          <p14:tracePt t="39173" x="9090025" y="3063875"/>
          <p14:tracePt t="39187" x="9072563" y="3063875"/>
          <p14:tracePt t="39206" x="9072563" y="3046413"/>
          <p14:tracePt t="39220" x="9055100" y="3046413"/>
          <p14:tracePt t="39237" x="9018588" y="3028950"/>
          <p14:tracePt t="39253" x="8983663" y="3009900"/>
          <p14:tracePt t="39273" x="8966200" y="2992438"/>
          <p14:tracePt t="39289" x="8947150" y="2992438"/>
          <p14:tracePt t="39304" x="8929688" y="2992438"/>
          <p14:tracePt t="39320" x="8912225" y="2992438"/>
          <p14:tracePt t="39341" x="8840788" y="3028950"/>
          <p14:tracePt t="39354" x="8823325" y="3028950"/>
          <p14:tracePt t="39371" x="8734425" y="3081338"/>
          <p14:tracePt t="39389" x="8680450" y="3117850"/>
          <p14:tracePt t="39404" x="8645525" y="3152775"/>
          <p14:tracePt t="39421" x="8609013" y="3189288"/>
          <p14:tracePt t="39438" x="8574088" y="3224213"/>
          <p14:tracePt t="39455" x="8574088" y="3241675"/>
          <p14:tracePt t="39472" x="8574088" y="3278188"/>
          <p14:tracePt t="39487" x="8574088" y="3295650"/>
          <p14:tracePt t="39504" x="8574088" y="3313113"/>
          <p14:tracePt t="39522" x="8574088" y="3330575"/>
          <p14:tracePt t="39540" x="8574088" y="3349625"/>
          <p14:tracePt t="39553" x="8574088" y="3367088"/>
          <p14:tracePt t="39572" x="8574088" y="3384550"/>
          <p14:tracePt t="39593" x="8574088" y="3402013"/>
          <p14:tracePt t="39619" x="8591550" y="3419475"/>
          <p14:tracePt t="39623" x="8609013" y="3419475"/>
          <p14:tracePt t="39639" x="8645525" y="3438525"/>
          <p14:tracePt t="39654" x="8662988" y="3455988"/>
          <p14:tracePt t="39672" x="8716963" y="3455988"/>
          <p14:tracePt t="39687" x="8751888" y="3473450"/>
          <p14:tracePt t="39704" x="8769350" y="3473450"/>
          <p14:tracePt t="39706" x="8805863" y="3473450"/>
          <p14:tracePt t="39729" x="8840788" y="3473450"/>
          <p14:tracePt t="39743" x="8858250" y="3473450"/>
          <p14:tracePt t="39765" x="8877300" y="3473450"/>
          <p14:tracePt t="39773" x="8894763" y="3473450"/>
          <p14:tracePt t="39818" x="8912225" y="3473450"/>
          <p14:tracePt t="39863" x="8929688" y="3455988"/>
          <p14:tracePt t="39878" x="8947150" y="3455988"/>
          <p14:tracePt t="39893" x="8947150" y="3438525"/>
          <p14:tracePt t="39900" x="8966200" y="3438525"/>
          <p14:tracePt t="39908" x="8966200" y="3419475"/>
          <p14:tracePt t="39923" x="8966200" y="3402013"/>
          <p14:tracePt t="39938" x="8983663" y="3384550"/>
          <p14:tracePt t="39952" x="9001125" y="3367088"/>
          <p14:tracePt t="39969" x="9001125" y="3330575"/>
          <p14:tracePt t="39990" x="9001125" y="3313113"/>
          <p14:tracePt t="40003" x="9001125" y="3295650"/>
          <p14:tracePt t="40005" x="9018588" y="3295650"/>
          <p14:tracePt t="40022" x="9037638" y="3278188"/>
          <p14:tracePt t="40036" x="9037638" y="3241675"/>
          <p14:tracePt t="40054" x="9037638" y="3206750"/>
          <p14:tracePt t="40070" x="9037638" y="3170238"/>
          <p14:tracePt t="40091" x="9037638" y="3117850"/>
          <p14:tracePt t="40105" x="9037638" y="3098800"/>
          <p14:tracePt t="40126" x="9037638" y="3081338"/>
          <p14:tracePt t="40136" x="9037638" y="3063875"/>
          <p14:tracePt t="40155" x="9037638" y="3046413"/>
          <p14:tracePt t="40171" x="9037638" y="3009900"/>
          <p14:tracePt t="40193" x="9037638" y="2992438"/>
          <p14:tracePt t="40209" x="9018588" y="2974975"/>
          <p14:tracePt t="40220" x="9018588" y="2957513"/>
          <p14:tracePt t="40277" x="9001125" y="2957513"/>
          <p14:tracePt t="40283" x="8983663" y="2957513"/>
          <p14:tracePt t="40291" x="8929688" y="2957513"/>
          <p14:tracePt t="40307" x="8877300" y="2957513"/>
          <p14:tracePt t="40323" x="8840788" y="2957513"/>
          <p14:tracePt t="40339" x="8823325" y="2974975"/>
          <p14:tracePt t="40353" x="8805863" y="2974975"/>
          <p14:tracePt t="40374" x="8769350" y="3009900"/>
          <p14:tracePt t="40386" x="8734425" y="3009900"/>
          <p14:tracePt t="40405" x="8697913" y="3063875"/>
          <p14:tracePt t="40422" x="8680450" y="3081338"/>
          <p14:tracePt t="40457" x="8662988" y="3098800"/>
          <p14:tracePt t="40504" x="8662988" y="3117850"/>
          <p14:tracePt t="40518" x="8662988" y="3135313"/>
          <p14:tracePt t="40558" x="8662988" y="3152775"/>
          <p14:tracePt t="40712" x="8662988" y="3189288"/>
          <p14:tracePt t="40727" x="8662988" y="3206750"/>
          <p14:tracePt t="40738" x="8662988" y="3224213"/>
          <p14:tracePt t="40756" x="8662988" y="3241675"/>
          <p14:tracePt t="40786" x="8662988" y="3259138"/>
          <p14:tracePt t="40854" x="8662988" y="3278188"/>
          <p14:tracePt t="40864" x="8680450" y="3295650"/>
          <p14:tracePt t="40872" x="8716963" y="3295650"/>
          <p14:tracePt t="40886" x="8751888" y="3330575"/>
          <p14:tracePt t="40902" x="8786813" y="3349625"/>
          <p14:tracePt t="40919" x="8805863" y="3349625"/>
          <p14:tracePt t="41007" x="8823325" y="3349625"/>
          <p14:tracePt t="41013" x="8840788" y="3349625"/>
          <p14:tracePt t="41026" x="8877300" y="3349625"/>
          <p14:tracePt t="41041" x="8894763" y="3349625"/>
          <p14:tracePt t="41054" x="8912225" y="3349625"/>
          <p14:tracePt t="41069" x="8947150" y="3349625"/>
          <p14:tracePt t="41085" x="8966200" y="3349625"/>
          <p14:tracePt t="41102" x="9001125" y="3349625"/>
          <p14:tracePt t="41124" x="9018588" y="3349625"/>
          <p14:tracePt t="41492" x="9018588" y="3367088"/>
          <p14:tracePt t="41503" x="9037638" y="3384550"/>
          <p14:tracePt t="41517" x="9055100" y="3402013"/>
          <p14:tracePt t="41540" x="9126538" y="3455988"/>
          <p14:tracePt t="41554" x="9144000" y="3473450"/>
          <p14:tracePt t="41567" x="9161463" y="3490913"/>
          <p14:tracePt t="41589" x="9178925" y="3490913"/>
          <p14:tracePt t="43663" x="9375775" y="2886075"/>
          <p14:tracePt t="43666" x="9410700" y="2849563"/>
          <p14:tracePt t="43676" x="9429750" y="2832100"/>
          <p14:tracePt t="43695" x="9482138" y="2708275"/>
          <p14:tracePt t="43715" x="9571038" y="2582863"/>
          <p14:tracePt t="43726" x="9607550" y="2511425"/>
          <p14:tracePt t="43742" x="9696450" y="2351088"/>
          <p14:tracePt t="43759" x="9767888" y="2262188"/>
          <p14:tracePt t="43768" x="9767888" y="2227263"/>
          <p14:tracePt t="43817" x="9874250" y="2012950"/>
          <p14:tracePt t="43824" x="9893300" y="1978025"/>
          <p14:tracePt t="43846" x="9910763" y="1978025"/>
          <p14:tracePt t="43860" x="9910763" y="1958975"/>
          <p14:tracePt t="43908" x="9928225" y="1941513"/>
          <p14:tracePt t="43976" x="9928225" y="1958975"/>
          <p14:tracePt t="43983" x="9893300" y="1978025"/>
          <p14:tracePt t="44015" x="9839325" y="2047875"/>
          <p14:tracePt t="44269" x="9839325" y="2066925"/>
          <p14:tracePt t="44278" x="9821863" y="2066925"/>
          <p14:tracePt t="44515" x="9802813" y="2101850"/>
          <p14:tracePt t="44527" x="9767888" y="2173288"/>
          <p14:tracePt t="44539" x="9732963" y="2208213"/>
          <p14:tracePt t="44557" x="9661525" y="2316163"/>
          <p14:tracePt t="44572" x="9607550" y="2368550"/>
          <p14:tracePt t="44591" x="9501188" y="2511425"/>
          <p14:tracePt t="44593" x="9429750" y="2565400"/>
          <p14:tracePt t="44596" x="9358313" y="2636838"/>
          <p14:tracePt t="44608" x="9304338" y="2708275"/>
          <p14:tracePt t="44622" x="9197975" y="2797175"/>
          <p14:tracePt t="44639" x="9126538" y="2849563"/>
          <p14:tracePt t="44655" x="9072563" y="2903538"/>
          <p14:tracePt t="44671" x="9037638" y="2921000"/>
          <p14:tracePt t="44688" x="9001125" y="2957513"/>
          <p14:tracePt t="44707" x="8966200" y="2974975"/>
          <p14:tracePt t="44708" x="8929688" y="3009900"/>
          <p14:tracePt t="44724" x="8840788" y="3046413"/>
          <p14:tracePt t="44740" x="8751888" y="3117850"/>
          <p14:tracePt t="44755" x="8591550" y="3189288"/>
          <p14:tracePt t="44771" x="8502650" y="3259138"/>
          <p14:tracePt t="44788" x="8377238" y="3330575"/>
          <p14:tracePt t="44807" x="8270875" y="3419475"/>
          <p14:tracePt t="44822" x="8216900" y="3438525"/>
          <p14:tracePt t="44825" x="8162925" y="3490913"/>
          <p14:tracePt t="44838" x="8128000" y="3527425"/>
          <p14:tracePt t="44858" x="8110538" y="3544888"/>
          <p14:tracePt t="44871" x="8110538" y="3562350"/>
          <p14:tracePt t="44897" x="8093075" y="3598863"/>
          <p14:tracePt t="44904" x="8093075" y="3616325"/>
          <p14:tracePt t="44925" x="8093075" y="3633788"/>
          <p14:tracePt t="44941" x="8074025" y="3651250"/>
          <p14:tracePt t="44957" x="8056563" y="3651250"/>
          <p14:tracePt t="44971" x="8056563" y="3668713"/>
          <p14:tracePt t="44988" x="8056563" y="3687763"/>
          <p14:tracePt t="46244" x="7824788" y="3687763"/>
          <p14:tracePt t="46247" x="7646988" y="3668713"/>
          <p14:tracePt t="46257" x="7469188" y="3651250"/>
          <p14:tracePt t="46271" x="7308850" y="3633788"/>
          <p14:tracePt t="46290" x="6951663" y="3579813"/>
          <p14:tracePt t="46304" x="6559550" y="3544888"/>
          <p14:tracePt t="46305" x="6381750" y="3527425"/>
          <p14:tracePt t="46318" x="6273800" y="3508375"/>
          <p14:tracePt t="46337" x="6024563" y="3490913"/>
          <p14:tracePt t="46342" x="5935663" y="3490913"/>
          <p14:tracePt t="46353" x="5899150" y="3490913"/>
          <p14:tracePt t="46368" x="5846763" y="3490913"/>
          <p14:tracePt t="46385" x="5810250" y="3527425"/>
          <p14:tracePt t="46402" x="5775325" y="3562350"/>
          <p14:tracePt t="46419" x="5686425" y="3633788"/>
          <p14:tracePt t="46435" x="5561013" y="3722688"/>
          <p14:tracePt t="46451" x="5507038" y="3740150"/>
          <p14:tracePt t="46468" x="5437188" y="3740150"/>
          <p14:tracePt t="46485" x="5365750" y="3759200"/>
          <p14:tracePt t="46492" x="5294313" y="3776663"/>
          <p14:tracePt t="46493" x="5240338" y="3776663"/>
          <p14:tracePt t="46503" x="5151438" y="3776663"/>
          <p14:tracePt t="46519" x="5026025" y="3776663"/>
          <p14:tracePt t="46535" x="4722813" y="3776663"/>
          <p14:tracePt t="46551" x="4241800" y="3811588"/>
          <p14:tracePt t="46569" x="3903663" y="3919538"/>
          <p14:tracePt t="46585" x="3636963" y="4025900"/>
          <p14:tracePt t="46602" x="3457575" y="4149725"/>
          <p14:tracePt t="46618" x="3333750" y="4275138"/>
          <p14:tracePt t="46635" x="3244850" y="4346575"/>
          <p14:tracePt t="46651" x="3101975" y="4524375"/>
          <p14:tracePt t="46668" x="2833688" y="4810125"/>
          <p14:tracePt t="46685" x="2798763" y="4933950"/>
          <p14:tracePt t="46701" x="2690813" y="5059363"/>
          <p14:tracePt t="46719" x="2638425" y="5148263"/>
          <p14:tracePt t="46735" x="2638425" y="5183188"/>
          <p14:tracePt t="46809" x="2638425" y="5200650"/>
          <p14:tracePt t="46922" x="2727325" y="5059363"/>
          <p14:tracePt t="46931" x="2870200" y="4916488"/>
          <p14:tracePt t="46941" x="3013075" y="4773613"/>
          <p14:tracePt t="46945" x="3065463" y="4684713"/>
          <p14:tracePt t="46956" x="3136900" y="4595813"/>
          <p14:tracePt t="46977" x="3225800" y="4452938"/>
          <p14:tracePt t="46993" x="3262313" y="4418013"/>
          <p14:tracePt t="47004" x="3297238" y="4346575"/>
          <p14:tracePt t="47019" x="3368675" y="4240213"/>
          <p14:tracePt t="47021" x="3386138" y="4186238"/>
          <p14:tracePt t="47035" x="3440113" y="4114800"/>
          <p14:tracePt t="47053" x="3440113" y="4097338"/>
          <p14:tracePt t="47260" x="3440113" y="4132263"/>
          <p14:tracePt t="47267" x="3440113" y="4168775"/>
          <p14:tracePt t="47278" x="3440113" y="4186238"/>
          <p14:tracePt t="47293" x="3422650" y="4257675"/>
          <p14:tracePt t="47308" x="3405188" y="4329113"/>
          <p14:tracePt t="47324" x="3386138" y="4400550"/>
          <p14:tracePt t="47342" x="3368675" y="4470400"/>
          <p14:tracePt t="47345" x="3351213" y="4489450"/>
          <p14:tracePt t="47357" x="3351213" y="4506913"/>
          <p14:tracePt t="48693" x="3368675" y="4506913"/>
          <p14:tracePt t="48714" x="3405188" y="4506913"/>
          <p14:tracePt t="48722" x="3422650" y="4506913"/>
          <p14:tracePt t="48736" x="3457575" y="4506913"/>
          <p14:tracePt t="48751" x="3511550" y="4524375"/>
          <p14:tracePt t="48767" x="3654425" y="4578350"/>
          <p14:tracePt t="48768" x="3743325" y="4613275"/>
          <p14:tracePt t="48784" x="4010025" y="4667250"/>
          <p14:tracePt t="48822" x="4527550" y="4721225"/>
          <p14:tracePt t="48834" x="4598988" y="4721225"/>
          <p14:tracePt t="48840" x="4633913" y="4721225"/>
          <p14:tracePt t="48849" x="4687888" y="4721225"/>
          <p14:tracePt t="48867" x="4705350" y="4721225"/>
          <p14:tracePt t="48884" x="4741863" y="4721225"/>
          <p14:tracePt t="48913" x="4865688" y="4721225"/>
          <p14:tracePt t="48919" x="4919663" y="4721225"/>
          <p14:tracePt t="48925" x="4954588" y="4721225"/>
          <p14:tracePt t="48933" x="4973638" y="4721225"/>
          <p14:tracePt t="48939" x="5008563" y="4702175"/>
          <p14:tracePt t="48979" x="5045075" y="4684713"/>
          <p14:tracePt t="49021" x="5276850" y="4702175"/>
          <p14:tracePt t="49051" x="5454650" y="4702175"/>
          <p14:tracePt t="49088" x="5489575" y="4702175"/>
          <p14:tracePt t="49220" x="5489575" y="4721225"/>
          <p14:tracePt t="49230" x="5489575" y="4738688"/>
          <p14:tracePt t="49240" x="5489575" y="4756150"/>
          <p14:tracePt t="49256" x="5489575" y="4773613"/>
          <p14:tracePt t="49272" x="5472113" y="4791075"/>
          <p14:tracePt t="49284" x="5454650" y="4791075"/>
          <p14:tracePt t="49303" x="5454650" y="4810125"/>
          <p14:tracePt t="49322" x="5437188" y="4827588"/>
          <p14:tracePt t="49344" x="5437188" y="4845050"/>
          <p14:tracePt t="49351" x="5418138" y="4845050"/>
          <p14:tracePt t="49369" x="5400675" y="4845050"/>
          <p14:tracePt t="49388" x="5383213" y="4862513"/>
          <p14:tracePt t="49411" x="5383213" y="4879975"/>
          <p14:tracePt t="49426" x="5365750" y="4879975"/>
          <p14:tracePt t="49441" x="5346700" y="4899025"/>
          <p14:tracePt t="49471" x="5346700" y="4916488"/>
          <p14:tracePt t="49900" x="5329238" y="4916488"/>
          <p14:tracePt t="49929" x="5311775" y="4916488"/>
          <p14:tracePt t="50013" x="5294313" y="4916488"/>
          <p14:tracePt t="50038" x="5276850" y="4916488"/>
          <p14:tracePt t="50063" x="5257800" y="4899025"/>
          <p14:tracePt t="50070" x="5240338" y="4899025"/>
          <p14:tracePt t="50078" x="5240338" y="4879975"/>
          <p14:tracePt t="50089" x="5222875" y="4879975"/>
          <p14:tracePt t="50105" x="5222875" y="4862513"/>
          <p14:tracePt t="50125" x="5205413" y="4845050"/>
          <p14:tracePt t="50139" x="5205413" y="4827588"/>
          <p14:tracePt t="50155" x="5205413" y="4791075"/>
          <p14:tracePt t="50176" x="5205413" y="4773613"/>
          <p14:tracePt t="50321" x="5186363" y="4773613"/>
          <p14:tracePt t="50327" x="5168900" y="4773613"/>
          <p14:tracePt t="50342" x="5151438" y="4773613"/>
          <p14:tracePt t="50344" x="5133975" y="4773613"/>
          <p14:tracePt t="50357" x="5114925" y="4773613"/>
          <p14:tracePt t="50373" x="5062538" y="4773613"/>
          <p14:tracePt t="50390" x="5026025" y="4773613"/>
          <p14:tracePt t="50408" x="4973638" y="4773613"/>
          <p14:tracePt t="50424" x="4919663" y="4791075"/>
          <p14:tracePt t="50439" x="4848225" y="4791075"/>
          <p14:tracePt t="50456" x="4794250" y="4791075"/>
          <p14:tracePt t="50472" x="4722813" y="4791075"/>
          <p14:tracePt t="50489" x="4652963" y="4791075"/>
          <p14:tracePt t="50506" x="4633913" y="4791075"/>
          <p14:tracePt t="50523" x="4616450" y="4791075"/>
          <p14:tracePt t="50543" x="4598988" y="4791075"/>
          <p14:tracePt t="50566" x="4581525" y="4791075"/>
          <p14:tracePt t="50575" x="4581525" y="4810125"/>
          <p14:tracePt t="50589" x="4545013" y="4827588"/>
          <p14:tracePt t="50611" x="4527550" y="4827588"/>
          <p14:tracePt t="50626" x="4510088" y="4845050"/>
          <p14:tracePt t="50642" x="4491038" y="4862513"/>
          <p14:tracePt t="50659" x="4473575" y="4879975"/>
          <p14:tracePt t="50693" x="4456113" y="4899025"/>
          <p14:tracePt t="50725" x="4456113" y="4916488"/>
          <p14:tracePt t="50762" x="4456113" y="4933950"/>
          <p14:tracePt t="50776" x="4456113" y="4951413"/>
          <p14:tracePt t="50787" x="4456113" y="4987925"/>
          <p14:tracePt t="50790" x="4473575" y="5059363"/>
          <p14:tracePt t="50807" x="4491038" y="5094288"/>
          <p14:tracePt t="50825" x="4510088" y="5130800"/>
          <p14:tracePt t="50828" x="4545013" y="5165725"/>
          <p14:tracePt t="50843" x="4581525" y="5219700"/>
          <p14:tracePt t="50856" x="4598988" y="5219700"/>
          <p14:tracePt t="50858" x="4616450" y="5219700"/>
          <p14:tracePt t="50873" x="4670425" y="5272088"/>
          <p14:tracePt t="50889" x="4722813" y="5308600"/>
          <p14:tracePt t="50906" x="4741863" y="5308600"/>
          <p14:tracePt t="50928" x="4776788" y="5343525"/>
          <p14:tracePt t="50940" x="4794250" y="5343525"/>
          <p14:tracePt t="50957" x="4813300" y="5343525"/>
          <p14:tracePt t="50972" x="4830763" y="5343525"/>
          <p14:tracePt t="50989" x="4883150" y="5343525"/>
          <p14:tracePt t="51006" x="4902200" y="5343525"/>
          <p14:tracePt t="51025" x="4919663" y="5343525"/>
          <p14:tracePt t="51042" x="4954588" y="5343525"/>
          <p14:tracePt t="51058" x="4973638" y="5343525"/>
          <p14:tracePt t="51072" x="5008563" y="5326063"/>
          <p14:tracePt t="51089" x="5026025" y="5308600"/>
          <p14:tracePt t="51107" x="5062538" y="5291138"/>
          <p14:tracePt t="51113" x="5097463" y="5254625"/>
          <p14:tracePt t="51123" x="5097463" y="5200650"/>
          <p14:tracePt t="51139" x="5114925" y="5200650"/>
          <p14:tracePt t="51161" x="5133975" y="5111750"/>
          <p14:tracePt t="51174" x="5168900" y="5076825"/>
          <p14:tracePt t="51188" x="5186363" y="5040313"/>
          <p14:tracePt t="51206" x="5205413" y="5022850"/>
          <p14:tracePt t="51227" x="5222875" y="4987925"/>
          <p14:tracePt t="51242" x="5240338" y="4951413"/>
          <p14:tracePt t="51258" x="5240338" y="4933950"/>
          <p14:tracePt t="51272" x="5240338" y="4899025"/>
          <p14:tracePt t="51289" x="5240338" y="4862513"/>
          <p14:tracePt t="51305" x="5240338" y="4845050"/>
          <p14:tracePt t="51327" x="5257800" y="4791075"/>
          <p14:tracePt t="51341" x="5257800" y="4773613"/>
          <p14:tracePt t="51357" x="5257800" y="4756150"/>
          <p14:tracePt t="51377" x="5257800" y="4738688"/>
          <p14:tracePt t="51413" x="5257800" y="4721225"/>
          <p14:tracePt t="51428" x="5240338" y="4702175"/>
          <p14:tracePt t="51435" x="5205413" y="4684713"/>
          <p14:tracePt t="51443" x="5168900" y="4667250"/>
          <p14:tracePt t="51455" x="5114925" y="4649788"/>
          <p14:tracePt t="51474" x="4954588" y="4613275"/>
          <p14:tracePt t="51491" x="4883150" y="4613275"/>
          <p14:tracePt t="51506" x="4865688" y="4613275"/>
          <p14:tracePt t="51534" x="4830763" y="4613275"/>
          <p14:tracePt t="51543" x="4830763" y="4630738"/>
          <p14:tracePt t="51560" x="4794250" y="4649788"/>
          <p14:tracePt t="51572" x="4776788" y="4702175"/>
          <p14:tracePt t="51589" x="4741863" y="4721225"/>
          <p14:tracePt t="51606" x="4722813" y="4791075"/>
          <p14:tracePt t="51631" x="4722813" y="4845050"/>
          <p14:tracePt t="51645" x="4722813" y="4862513"/>
          <p14:tracePt t="51657" x="4722813" y="4879975"/>
          <p14:tracePt t="51676" x="4722813" y="4933950"/>
          <p14:tracePt t="51692" x="4722813" y="4951413"/>
          <p14:tracePt t="51706" x="4722813" y="4970463"/>
          <p14:tracePt t="51723" x="4741863" y="5040313"/>
          <p14:tracePt t="51744" x="4759325" y="5059363"/>
          <p14:tracePt t="51760" x="4776788" y="5076825"/>
          <p14:tracePt t="51774" x="4830763" y="5111750"/>
          <p14:tracePt t="51789" x="4848225" y="5111750"/>
          <p14:tracePt t="51792" x="4865688" y="5111750"/>
          <p14:tracePt t="51811" x="4883150" y="5111750"/>
          <p14:tracePt t="51850" x="4902200" y="5111750"/>
          <p14:tracePt t="51857" x="4919663" y="5111750"/>
          <p14:tracePt t="51902" x="4937125" y="5111750"/>
          <p14:tracePt t="51930" x="4973638" y="5111750"/>
          <p14:tracePt t="51933" x="5008563" y="5111750"/>
          <p14:tracePt t="51943" x="5026025" y="5094288"/>
          <p14:tracePt t="51959" x="5045075" y="5076825"/>
          <p14:tracePt t="51961" x="5062538" y="5040313"/>
          <p14:tracePt t="51976" x="5080000" y="5022850"/>
          <p14:tracePt t="51992" x="5097463" y="5005388"/>
          <p14:tracePt t="52007" x="5097463" y="4987925"/>
          <p14:tracePt t="52023" x="5097463" y="4951413"/>
          <p14:tracePt t="52045" x="5097463" y="4916488"/>
          <p14:tracePt t="52061" x="5097463" y="4899025"/>
          <p14:tracePt t="52862" x="5097463" y="4879975"/>
          <p14:tracePt t="52870" x="5097463" y="4827588"/>
          <p14:tracePt t="52887" x="5097463" y="4810125"/>
          <p14:tracePt t="52921" x="5097463" y="4791075"/>
          <p14:tracePt t="53095" x="5080000" y="4791075"/>
          <p14:tracePt t="53103" x="5045075" y="4773613"/>
          <p14:tracePt t="53119" x="5008563" y="4756150"/>
          <p14:tracePt t="53141" x="4883150" y="4721225"/>
          <p14:tracePt t="53153" x="4865688" y="4721225"/>
          <p14:tracePt t="53168" x="4776788" y="4702175"/>
          <p14:tracePt t="53169" x="4759325" y="4702175"/>
          <p14:tracePt t="53185" x="4722813" y="4684713"/>
          <p14:tracePt t="53187" x="4705350" y="4684713"/>
          <p14:tracePt t="53196" x="4687888" y="4684713"/>
          <p14:tracePt t="53201" x="4670425" y="4684713"/>
          <p14:tracePt t="53217" x="4652963" y="4684713"/>
          <p14:tracePt t="53558" x="4670425" y="4667250"/>
          <p14:tracePt t="53565" x="4670425" y="4649788"/>
          <p14:tracePt t="53581" x="4687888" y="4649788"/>
          <p14:tracePt t="53598" x="4741863" y="4630738"/>
          <p14:tracePt t="53614" x="4794250" y="4613275"/>
          <p14:tracePt t="53632" x="4865688" y="4613275"/>
          <p14:tracePt t="53649" x="4937125" y="4613275"/>
          <p14:tracePt t="53651" x="4973638" y="4613275"/>
          <p14:tracePt t="53665" x="5080000" y="4595813"/>
          <p14:tracePt t="53683" x="5186363" y="4595813"/>
          <p14:tracePt t="53700" x="5311775" y="4578350"/>
          <p14:tracePt t="53703" x="5383213" y="4578350"/>
          <p14:tracePt t="53722" x="5454650" y="4578350"/>
          <p14:tracePt t="53735" x="5489575" y="4578350"/>
          <p14:tracePt t="53750" x="5561013" y="4578350"/>
          <p14:tracePt t="53765" x="5649913" y="4578350"/>
          <p14:tracePt t="53783" x="5686425" y="4578350"/>
          <p14:tracePt t="53785" x="5721350" y="4578350"/>
          <p14:tracePt t="53816" x="5810250" y="4578350"/>
          <p14:tracePt t="53827" x="5829300" y="4578350"/>
          <p14:tracePt t="53851" x="5864225" y="4578350"/>
          <p14:tracePt t="53871" x="5899150" y="4578350"/>
          <p14:tracePt t="53898" x="6042025" y="4578350"/>
          <p14:tracePt t="53913" x="6061075" y="4578350"/>
          <p14:tracePt t="54121" x="6061075" y="4649788"/>
          <p14:tracePt t="54127" x="6061075" y="4684713"/>
          <p14:tracePt t="54135" x="6061075" y="4738688"/>
          <p14:tracePt t="54151" x="6061075" y="4773613"/>
          <p14:tracePt t="54153" x="6061075" y="4810125"/>
          <p14:tracePt t="54167" x="6061075" y="4916488"/>
          <p14:tracePt t="54182" x="6061075" y="4951413"/>
          <p14:tracePt t="54183" x="6061075" y="4970463"/>
          <p14:tracePt t="54198" x="6061075" y="4987925"/>
          <p14:tracePt t="54221" x="6061075" y="5005388"/>
          <p14:tracePt t="54241" x="6061075" y="5022850"/>
          <p14:tracePt t="54255" x="6061075" y="5059363"/>
          <p14:tracePt t="54270" x="6061075" y="5076825"/>
          <p14:tracePt t="54301" x="6061075" y="5111750"/>
          <p14:tracePt t="54362" x="6061075" y="5130800"/>
          <p14:tracePt t="54370" x="6061075" y="5148263"/>
          <p14:tracePt t="54383" x="6061075" y="5165725"/>
          <p14:tracePt t="54558" x="5792788" y="5165725"/>
          <p14:tracePt t="54565" x="5597525" y="5183188"/>
          <p14:tracePt t="54585" x="5437188" y="5183188"/>
          <p14:tracePt t="54587" x="5276850" y="5183188"/>
          <p14:tracePt t="54601" x="5097463" y="5183188"/>
          <p14:tracePt t="54615" x="4865688" y="5183188"/>
          <p14:tracePt t="54633" x="4633913" y="5183188"/>
          <p14:tracePt t="54635" x="4581525" y="5183188"/>
          <p14:tracePt t="54649" x="4527550" y="5183188"/>
          <p14:tracePt t="54663" x="4491038" y="5183188"/>
          <p14:tracePt t="54679" x="4456113" y="5183188"/>
          <p14:tracePt t="54696" x="4438650" y="5183188"/>
          <p14:tracePt t="54713" x="4402138" y="5183188"/>
          <p14:tracePt t="54993" x="4421188" y="5165725"/>
          <p14:tracePt t="55004" x="4456113" y="5111750"/>
          <p14:tracePt t="55022" x="4510088" y="5005388"/>
          <p14:tracePt t="55042" x="4527550" y="4862513"/>
          <p14:tracePt t="55054" x="4527550" y="4845050"/>
          <p14:tracePt t="55069" x="4527550" y="4810125"/>
          <p14:tracePt t="55093" x="4527550" y="4791075"/>
          <p14:tracePt t="55111" x="4527550" y="4773613"/>
          <p14:tracePt t="55126" x="4527550" y="4756150"/>
          <p14:tracePt t="55148" x="4527550" y="4738688"/>
          <p14:tracePt t="55163" x="4527550" y="4702175"/>
          <p14:tracePt t="55186" x="4527550" y="4684713"/>
          <p14:tracePt t="55193" x="4527550" y="4667250"/>
          <p14:tracePt t="55208" x="4527550" y="4630738"/>
          <p14:tracePt t="55224" x="4545013" y="4613275"/>
          <p14:tracePt t="55236" x="4545013" y="4595813"/>
          <p14:tracePt t="55254" x="4545013" y="4578350"/>
          <p14:tracePt t="55276" x="4562475" y="4578350"/>
          <p14:tracePt t="55298" x="4562475" y="4560888"/>
          <p14:tracePt t="57771" x="4562475" y="4649788"/>
          <p14:tracePt t="57896" x="4527550" y="4702175"/>
          <p14:tracePt t="57904" x="4527550" y="4738688"/>
          <p14:tracePt t="57918" x="4527550" y="4756150"/>
          <p14:tracePt t="57934" x="4527550" y="4791075"/>
          <p14:tracePt t="57947" x="4510088" y="4827588"/>
          <p14:tracePt t="57962" x="4510088" y="4845050"/>
          <p14:tracePt t="57970" x="4491038" y="4862513"/>
          <p14:tracePt t="57978" x="4491038" y="4879975"/>
          <p14:tracePt t="57994" x="4491038" y="4899025"/>
          <p14:tracePt t="58854" x="4421188" y="4899025"/>
          <p14:tracePt t="59315" x="4491038" y="4738688"/>
          <p14:tracePt t="59323" x="4491038" y="4684713"/>
          <p14:tracePt t="59339" x="4527550" y="4667250"/>
          <p14:tracePt t="59351" x="4581525" y="4613275"/>
          <p14:tracePt t="59368" x="4633913" y="4578350"/>
          <p14:tracePt t="59385" x="4722813" y="4560888"/>
          <p14:tracePt t="59402" x="4848225" y="4560888"/>
          <p14:tracePt t="59418" x="5045075" y="4470400"/>
          <p14:tracePt t="59434" x="5257800" y="4435475"/>
          <p14:tracePt t="59451" x="5365750" y="4418013"/>
          <p14:tracePt t="59471" x="5810250" y="4310063"/>
          <p14:tracePt t="59486" x="6130925" y="4240213"/>
          <p14:tracePt t="59501" x="6488113" y="4203700"/>
          <p14:tracePt t="59518" x="6862763" y="4203700"/>
          <p14:tracePt t="59535" x="7237413" y="4203700"/>
          <p14:tracePt t="59551" x="7486650" y="4203700"/>
          <p14:tracePt t="59570" x="7807325" y="4203700"/>
          <p14:tracePt t="59586" x="8039100" y="4203700"/>
          <p14:tracePt t="59604" x="8288338" y="4186238"/>
          <p14:tracePt t="59619" x="8377238" y="4168775"/>
          <p14:tracePt t="59620" x="8413750" y="4168775"/>
          <p14:tracePt t="59634" x="8520113" y="4114800"/>
          <p14:tracePt t="59651" x="8645525" y="4079875"/>
          <p14:tracePt t="59671" x="8858250" y="4008438"/>
          <p14:tracePt t="59684" x="8912225" y="3989388"/>
          <p14:tracePt t="59707" x="9037638" y="3989388"/>
          <p14:tracePt t="59708" x="9072563" y="3989388"/>
          <p14:tracePt t="59770" x="9090025" y="3989388"/>
          <p14:tracePt t="59778" x="9109075" y="4008438"/>
          <p14:tracePt t="59789" x="9109075" y="4025900"/>
          <p14:tracePt t="59801" x="9126538" y="4114800"/>
          <p14:tracePt t="59818" x="9144000" y="4186238"/>
          <p14:tracePt t="59838" x="9161463" y="4329113"/>
          <p14:tracePt t="59854" x="9178925" y="4418013"/>
          <p14:tracePt t="59872" x="9178925" y="4489450"/>
          <p14:tracePt t="59874" x="9178925" y="4541838"/>
          <p14:tracePt t="59885" x="9178925" y="4560888"/>
          <p14:tracePt t="59901" x="9197975" y="4595813"/>
          <p14:tracePt t="59921" x="9197975" y="4630738"/>
          <p14:tracePt t="59940" x="9197975" y="4667250"/>
          <p14:tracePt t="59955" x="9197975" y="4702175"/>
          <p14:tracePt t="59972" x="9178925" y="4756150"/>
          <p14:tracePt t="59987" x="9161463" y="4810125"/>
          <p14:tracePt t="60002" x="9161463" y="4827588"/>
          <p14:tracePt t="60005" x="9161463" y="4845050"/>
          <p14:tracePt t="60019" x="9126538" y="4879975"/>
          <p14:tracePt t="60035" x="9126538" y="4899025"/>
          <p14:tracePt t="60051" x="9126538" y="4916488"/>
          <p14:tracePt t="60069" x="9090025" y="4987925"/>
          <p14:tracePt t="60071" x="9090025" y="5005388"/>
          <p14:tracePt t="60087" x="9072563" y="5040313"/>
          <p14:tracePt t="60103" x="9055100" y="5076825"/>
          <p14:tracePt t="60121" x="9055100" y="5094288"/>
          <p14:tracePt t="60135" x="9037638" y="5094288"/>
          <p14:tracePt t="60152" x="9037638" y="5111750"/>
          <p14:tracePt t="60156" x="9018588" y="5130800"/>
          <p14:tracePt t="60158" x="9001125" y="5130800"/>
          <p14:tracePt t="60170" x="9001125" y="5148263"/>
          <p14:tracePt t="61209" x="8983663" y="5148263"/>
          <p14:tracePt t="61301" x="8894763" y="5219700"/>
          <p14:tracePt t="61310" x="8877300" y="5254625"/>
          <p14:tracePt t="61317" x="8805863" y="5291138"/>
          <p14:tracePt t="61341" x="8805863" y="5308600"/>
          <p14:tracePt t="61359" x="8769350" y="5326063"/>
          <p14:tracePt t="61368" x="8734425" y="5343525"/>
          <p14:tracePt t="61383" x="8680450" y="5397500"/>
          <p14:tracePt t="61400" x="8591550" y="5451475"/>
          <p14:tracePt t="61416" x="8485188" y="5503863"/>
          <p14:tracePt t="61434" x="8359775" y="5592763"/>
          <p14:tracePt t="61436" x="8288338" y="5646738"/>
          <p14:tracePt t="61451" x="8234363" y="5681663"/>
          <p14:tracePt t="61466" x="8093075" y="5807075"/>
          <p14:tracePt t="61483" x="7913688" y="5932488"/>
          <p14:tracePt t="61500" x="7807325" y="6021388"/>
          <p14:tracePt t="61517" x="7718425" y="6056313"/>
          <p14:tracePt t="61533" x="7681913" y="6092825"/>
          <p14:tracePt t="61554" x="7646988" y="6127750"/>
          <p14:tracePt t="61583" x="7629525" y="6127750"/>
          <p14:tracePt t="63956" x="7753350" y="5842000"/>
          <p14:tracePt t="63961" x="7824788" y="5718175"/>
          <p14:tracePt t="63962" x="7861300" y="5681663"/>
          <p14:tracePt t="63970" x="7878763" y="5681663"/>
          <p14:tracePt t="63988" x="7896225" y="5646738"/>
          <p14:tracePt t="63994" x="7896225" y="5629275"/>
          <p14:tracePt t="64030" x="7950200" y="5575300"/>
          <p14:tracePt t="64041" x="7985125" y="5557838"/>
          <p14:tracePt t="64069" x="8128000" y="5397500"/>
          <p14:tracePt t="64098" x="8270875" y="5254625"/>
          <p14:tracePt t="64109" x="8305800" y="5219700"/>
          <p14:tracePt t="64111" x="8342313" y="5183188"/>
          <p14:tracePt t="64137" x="8394700" y="5130800"/>
          <p14:tracePt t="64165" x="8431213" y="5094288"/>
          <p14:tracePt t="64172" x="8431213" y="5076825"/>
          <p14:tracePt t="64300" x="8466138" y="5076825"/>
          <p14:tracePt t="64315" x="8485188" y="5076825"/>
          <p14:tracePt t="64442" x="8502650" y="5076825"/>
          <p14:tracePt t="64458" x="8502650" y="5094288"/>
          <p14:tracePt t="64473" x="8520113" y="5094288"/>
          <p14:tracePt t="64494" x="8520113" y="5111750"/>
          <p14:tracePt t="64563" x="8520113" y="5130800"/>
          <p14:tracePt t="64569" x="8537575" y="5148263"/>
          <p14:tracePt t="64577" x="8555038" y="5148263"/>
          <p14:tracePt t="64599" x="8574088" y="5165725"/>
          <p14:tracePt t="64613" x="8591550" y="5183188"/>
          <p14:tracePt t="64621" x="8609013" y="5183188"/>
          <p14:tracePt t="64644" x="8626475" y="5183188"/>
          <p14:tracePt t="64760" x="8609013" y="5183188"/>
          <p14:tracePt t="64766" x="8537575" y="5183188"/>
          <p14:tracePt t="64774" x="8485188" y="5183188"/>
          <p14:tracePt t="64790" x="8394700" y="5183188"/>
          <p14:tracePt t="64806" x="8342313" y="5183188"/>
          <p14:tracePt t="64820" x="8305800" y="5183188"/>
          <p14:tracePt t="64849" x="8288338" y="5183188"/>
          <p14:tracePt t="64857" x="8270875" y="5183188"/>
          <p14:tracePt t="65086" x="8324850" y="5130800"/>
          <p14:tracePt t="65093" x="8342313" y="5130800"/>
          <p14:tracePt t="65103" x="8377238" y="5130800"/>
          <p14:tracePt t="65121" x="8413750" y="5130800"/>
          <p14:tracePt t="65138" x="8485188" y="5130800"/>
          <p14:tracePt t="65140" x="8502650" y="5130800"/>
          <p14:tracePt t="65154" x="8537575" y="5130800"/>
          <p14:tracePt t="65378" x="8502650" y="5130800"/>
          <p14:tracePt t="65385" x="8448675" y="5130800"/>
          <p14:tracePt t="65402" x="8377238" y="5130800"/>
          <p14:tracePt t="65418" x="8305800" y="5130800"/>
          <p14:tracePt t="65435" x="8234363" y="5165725"/>
          <p14:tracePt t="65452" x="8216900" y="5165725"/>
          <p14:tracePt t="65545" x="8270875" y="5165725"/>
          <p14:tracePt t="65552" x="8324850" y="5165725"/>
          <p14:tracePt t="65560" x="8359775" y="5165725"/>
          <p14:tracePt t="65567" x="8394700" y="5165725"/>
          <p14:tracePt t="65584" x="8466138" y="5165725"/>
          <p14:tracePt t="65604" x="8502650" y="5165725"/>
          <p14:tracePt t="65722" x="8485188" y="5165725"/>
          <p14:tracePt t="65732" x="8466138" y="5165725"/>
          <p14:tracePt t="65739" x="8448675" y="5165725"/>
          <p14:tracePt t="65754" x="8431213" y="5183188"/>
          <p14:tracePt t="65756" x="8413750" y="5183188"/>
          <p14:tracePt t="65770" x="8413750" y="5200650"/>
          <p14:tracePt t="65772" x="8394700" y="5200650"/>
          <p14:tracePt t="65785" x="8377238" y="5219700"/>
          <p14:tracePt t="65889" x="8413750" y="5219700"/>
          <p14:tracePt t="65897" x="8466138" y="5237163"/>
          <p14:tracePt t="65906" x="8555038" y="5272088"/>
          <p14:tracePt t="65922" x="8662988" y="5272088"/>
          <p14:tracePt t="65935" x="8751888" y="5326063"/>
          <p14:tracePt t="65952" x="8823325" y="5343525"/>
          <p14:tracePt t="65971" x="8823325" y="5360988"/>
          <p14:tracePt t="65987" x="8823325" y="5380038"/>
          <p14:tracePt t="66003" x="8823325" y="5397500"/>
          <p14:tracePt t="66018" x="8805863" y="5432425"/>
          <p14:tracePt t="66035" x="8786813" y="5468938"/>
          <p14:tracePt t="66052" x="8734425" y="5521325"/>
          <p14:tracePt t="66069" x="8716963" y="5540375"/>
          <p14:tracePt t="66085" x="8697913" y="5557838"/>
          <p14:tracePt t="66102" x="8662988" y="5611813"/>
          <p14:tracePt t="66120" x="8645525" y="5629275"/>
          <p14:tracePt t="66135" x="8645525" y="5646738"/>
          <p14:tracePt t="66153" x="8645525" y="5664200"/>
          <p14:tracePt t="66168" x="8645525" y="5681663"/>
          <p14:tracePt t="66185" x="8645525" y="5700713"/>
          <p14:tracePt t="66202" x="8645525" y="5718175"/>
          <p14:tracePt t="66224" x="8626475" y="5753100"/>
          <p14:tracePt t="66227" x="8626475" y="5772150"/>
          <p14:tracePt t="66241" x="8609013" y="5789613"/>
          <p14:tracePt t="66252" x="8609013" y="5807075"/>
          <p14:tracePt t="66270" x="8609013" y="5842000"/>
          <p14:tracePt t="66316" x="8591550" y="5842000"/>
          <p14:tracePt t="66428" x="8591550" y="5824538"/>
          <p14:tracePt t="66438" x="8591550" y="5807075"/>
          <p14:tracePt t="66456" x="8591550" y="5789613"/>
          <p14:tracePt t="66472" x="8591550" y="5753100"/>
          <p14:tracePt t="66473" x="8591550" y="5700713"/>
          <p14:tracePt t="66488" x="8591550" y="5681663"/>
          <p14:tracePt t="66502" x="8645525" y="5592763"/>
          <p14:tracePt t="66519" x="8716963" y="5397500"/>
          <p14:tracePt t="66535" x="8734425" y="5343525"/>
          <p14:tracePt t="66552" x="8734425" y="5308600"/>
          <p14:tracePt t="66571" x="8734425" y="5272088"/>
          <p14:tracePt t="66586" x="8751888" y="5272088"/>
          <p14:tracePt t="66603" x="8769350" y="5219700"/>
          <p14:tracePt t="66618" x="8805863" y="5111750"/>
          <p14:tracePt t="66635" x="8823325" y="5059363"/>
          <p14:tracePt t="66653" x="8823325" y="4987925"/>
          <p14:tracePt t="66655" x="8823325" y="4951413"/>
          <p14:tracePt t="66669" x="8840788" y="4916488"/>
          <p14:tracePt t="66686" x="8858250" y="4862513"/>
          <p14:tracePt t="66702" x="8877300" y="4773613"/>
          <p14:tracePt t="66721" x="8912225" y="4595813"/>
          <p14:tracePt t="66909" x="8858250" y="4649788"/>
          <p14:tracePt t="66922" x="8805863" y="4649788"/>
          <p14:tracePt t="66935" x="8751888" y="4667250"/>
          <p14:tracePt t="66950" x="8626475" y="4721225"/>
          <p14:tracePt t="66965" x="8555038" y="4810125"/>
          <p14:tracePt t="66987" x="8520113" y="4845050"/>
          <p14:tracePt t="66999" x="8502650" y="4862513"/>
          <p14:tracePt t="67016" x="8466138" y="4899025"/>
          <p14:tracePt t="67039" x="8431213" y="4933950"/>
          <p14:tracePt t="67051" x="8431213" y="4951413"/>
          <p14:tracePt t="67068" x="8431213" y="4970463"/>
          <p14:tracePt t="67082" x="8431213" y="4987925"/>
          <p14:tracePt t="67099" x="8431213" y="5040313"/>
          <p14:tracePt t="67116" x="8413750" y="5076825"/>
          <p14:tracePt t="67133" x="8413750" y="5094288"/>
          <p14:tracePt t="67150" x="8394700" y="5111750"/>
          <p14:tracePt t="67168" x="8394700" y="5130800"/>
          <p14:tracePt t="67170" x="8394700" y="5148263"/>
          <p14:tracePt t="67183" x="8394700" y="5165725"/>
          <p14:tracePt t="67199" x="8394700" y="5200650"/>
          <p14:tracePt t="67203" x="8394700" y="5219700"/>
          <p14:tracePt t="67217" x="8394700" y="5254625"/>
          <p14:tracePt t="67232" x="8413750" y="5272088"/>
          <p14:tracePt t="67250" x="8431213" y="5272088"/>
          <p14:tracePt t="67266" x="8466138" y="5272088"/>
          <p14:tracePt t="67283" x="8502650" y="5272088"/>
          <p14:tracePt t="67300" x="8537575" y="5272088"/>
          <p14:tracePt t="67316" x="8645525" y="5272088"/>
          <p14:tracePt t="67333" x="8680450" y="5254625"/>
          <p14:tracePt t="67449" x="8662988" y="5254625"/>
          <p14:tracePt t="67455" x="8609013" y="5254625"/>
          <p14:tracePt t="67466" x="8591550" y="5254625"/>
          <p14:tracePt t="67488" x="8502650" y="5254625"/>
          <p14:tracePt t="67499" x="8485188" y="5254625"/>
          <p14:tracePt t="67516" x="8413750" y="5291138"/>
          <p14:tracePt t="67533" x="8342313" y="5308600"/>
          <p14:tracePt t="67549" x="8288338" y="5343525"/>
          <p14:tracePt t="67566" x="8288338" y="5380038"/>
          <p14:tracePt t="67583" x="8270875" y="5380038"/>
          <p14:tracePt t="67589" x="8270875" y="5397500"/>
          <p14:tracePt t="67658" x="8288338" y="5397500"/>
          <p14:tracePt t="67669" x="8324850" y="5360988"/>
          <p14:tracePt t="67678" x="8359775" y="5343525"/>
          <p14:tracePt t="67682" x="8431213" y="5308600"/>
          <p14:tracePt t="67699" x="8485188" y="5291138"/>
          <p14:tracePt t="67716" x="8502650" y="5272088"/>
          <p14:tracePt t="67736" x="8520113" y="5254625"/>
          <p14:tracePt t="67752" x="8520113" y="5237163"/>
          <p14:tracePt t="67778" x="8520113" y="5219700"/>
          <p14:tracePt t="67793" x="8520113" y="5200650"/>
          <p14:tracePt t="67801" x="8520113" y="5183188"/>
          <p14:tracePt t="67816" x="8466138" y="5165725"/>
          <p14:tracePt t="67832" x="8466138" y="5148263"/>
          <p14:tracePt t="67850" x="8394700" y="5148263"/>
          <p14:tracePt t="67867" x="8342313" y="5148263"/>
          <p14:tracePt t="67883" x="8270875" y="5148263"/>
          <p14:tracePt t="67899" x="8270875" y="5165725"/>
          <p14:tracePt t="67915" x="8199438" y="5165725"/>
          <p14:tracePt t="67932" x="8145463" y="5183188"/>
          <p14:tracePt t="67950" x="8128000" y="5200650"/>
          <p14:tracePt t="67969" x="8110538" y="5237163"/>
          <p14:tracePt t="67971" x="8093075" y="5254625"/>
          <p14:tracePt t="67982" x="8056563" y="5272088"/>
          <p14:tracePt t="67999" x="8021638" y="5326063"/>
          <p14:tracePt t="68019" x="8002588" y="5343525"/>
          <p14:tracePt t="68032" x="8002588" y="5360988"/>
          <p14:tracePt t="68050" x="8002588" y="5380038"/>
          <p14:tracePt t="68057" x="7985125" y="5397500"/>
          <p14:tracePt t="68086" x="7985125" y="5414963"/>
          <p14:tracePt t="68318" x="7950200" y="5414963"/>
          <p14:tracePt t="68326" x="7842250" y="5360988"/>
          <p14:tracePt t="68337" x="7770813" y="5343525"/>
          <p14:tracePt t="68349" x="7646988" y="5291138"/>
          <p14:tracePt t="68366" x="7450138" y="5219700"/>
          <p14:tracePt t="68382" x="7415213" y="5200650"/>
          <p14:tracePt t="68399" x="7397750" y="5200650"/>
          <p14:tracePt t="68416" x="7397750" y="5183188"/>
          <p14:tracePt t="68432" x="7397750" y="5148263"/>
          <p14:tracePt t="68449" x="7378700" y="5111750"/>
          <p14:tracePt t="68465" x="7378700" y="5040313"/>
          <p14:tracePt t="68482" x="7378700" y="4987925"/>
          <p14:tracePt t="68499" x="7378700" y="4916488"/>
          <p14:tracePt t="68515" x="7378700" y="4899025"/>
          <p14:tracePt t="68532" x="7378700" y="4879975"/>
          <p14:tracePt t="68549" x="7378700" y="4862513"/>
          <p14:tracePt t="68565" x="7378700" y="4827588"/>
          <p14:tracePt t="68584" x="7378700" y="4773613"/>
          <p14:tracePt t="68598" x="7378700" y="4756150"/>
          <p14:tracePt t="68641" x="7378700" y="4738688"/>
          <p14:tracePt t="68663" x="7397750" y="4721225"/>
          <p14:tracePt t="68670" x="7415213" y="4702175"/>
          <p14:tracePt t="68681" x="7432675" y="4702175"/>
          <p14:tracePt t="68698" x="7450138" y="4702175"/>
          <p14:tracePt t="68715" x="7504113" y="4702175"/>
          <p14:tracePt t="68732" x="7575550" y="4702175"/>
          <p14:tracePt t="68749" x="7610475" y="4702175"/>
          <p14:tracePt t="68765" x="7681913" y="4702175"/>
          <p14:tracePt t="68782" x="7700963" y="4702175"/>
          <p14:tracePt t="68799" x="7718425" y="4702175"/>
          <p14:tracePt t="68860" x="7735888" y="4702175"/>
          <p14:tracePt t="68867" x="7770813" y="4721225"/>
          <p14:tracePt t="68883" x="7824788" y="4721225"/>
          <p14:tracePt t="68899" x="7842250" y="4738688"/>
          <p14:tracePt t="68915" x="7861300" y="4738688"/>
          <p14:tracePt t="68945" x="7931150" y="4773613"/>
          <p14:tracePt t="68951" x="7967663" y="4791075"/>
          <p14:tracePt t="68965" x="8039100" y="4827588"/>
          <p14:tracePt t="68982" x="8074025" y="4862513"/>
          <p14:tracePt t="68998" x="8110538" y="4879975"/>
          <p14:tracePt t="69015" x="8145463" y="4933950"/>
          <p14:tracePt t="69048" x="8234363" y="5076825"/>
          <p14:tracePt t="69056" x="8234363" y="5094288"/>
          <p14:tracePt t="69089" x="8288338" y="5219700"/>
          <p14:tracePt t="69095" x="8288338" y="5237163"/>
          <p14:tracePt t="69128" x="8305800" y="5308600"/>
          <p14:tracePt t="69140" x="8305800" y="5343525"/>
          <p14:tracePt t="69166" x="8270875" y="5432425"/>
          <p14:tracePt t="69198" x="8216900" y="5486400"/>
          <p14:tracePt t="69203" x="8181975" y="5503863"/>
          <p14:tracePt t="69227" x="8145463" y="5503863"/>
          <p14:tracePt t="69234" x="8128000" y="5521325"/>
          <p14:tracePt t="69249" x="8110538" y="5521325"/>
          <p14:tracePt t="69265" x="8002588" y="5521325"/>
          <p14:tracePt t="69282" x="7985125" y="5521325"/>
          <p14:tracePt t="69298" x="7950200" y="5521325"/>
          <p14:tracePt t="69315" x="7913688" y="5503863"/>
          <p14:tracePt t="69333" x="7789863" y="5432425"/>
          <p14:tracePt t="69348" x="7753350" y="5397500"/>
          <p14:tracePt t="69365" x="7681913" y="5326063"/>
          <p14:tracePt t="69383" x="7646988" y="5272088"/>
          <p14:tracePt t="69384" x="7646988" y="5254625"/>
          <p14:tracePt t="69399" x="7646988" y="5237163"/>
          <p14:tracePt t="69415" x="7629525" y="5165725"/>
          <p14:tracePt t="69432" x="7629525" y="5111750"/>
          <p14:tracePt t="69449" x="7629525" y="5040313"/>
          <p14:tracePt t="69468" x="7629525" y="5022850"/>
          <p14:tracePt t="69481" x="7629525" y="5005388"/>
          <p14:tracePt t="69498" x="7664450" y="4987925"/>
          <p14:tracePt t="69514" x="7700963" y="4970463"/>
          <p14:tracePt t="69532" x="7735888" y="4933950"/>
          <p14:tracePt t="69549" x="7807325" y="4899025"/>
          <p14:tracePt t="69551" x="7824788" y="4899025"/>
          <p14:tracePt t="69566" x="7861300" y="4879975"/>
          <p14:tracePt t="69583" x="7896225" y="4862513"/>
          <p14:tracePt t="69599" x="7950200" y="4845050"/>
          <p14:tracePt t="69615" x="7985125" y="4827588"/>
          <p14:tracePt t="69632" x="8021638" y="4827588"/>
          <p14:tracePt t="69649" x="8056563" y="4827588"/>
          <p14:tracePt t="69666" x="8110538" y="4827588"/>
          <p14:tracePt t="69680" x="8145463" y="4827588"/>
          <p14:tracePt t="69699" x="8199438" y="4827588"/>
          <p14:tracePt t="69716" x="8234363" y="4827588"/>
          <p14:tracePt t="69732" x="8253413" y="4827588"/>
          <p14:tracePt t="69749" x="8305800" y="4827588"/>
          <p14:tracePt t="69765" x="8377238" y="4827588"/>
          <p14:tracePt t="69786" x="8448675" y="4827588"/>
          <p14:tracePt t="69799" x="8466138" y="4827588"/>
          <p14:tracePt t="69859" x="8502650" y="4845050"/>
          <p14:tracePt t="69879" x="8537575" y="4879975"/>
          <p14:tracePt t="69895" x="8555038" y="4899025"/>
          <p14:tracePt t="69902" x="8574088" y="4916488"/>
          <p14:tracePt t="71850" x="8574088" y="4933950"/>
          <p14:tracePt t="71857" x="8574088" y="4951413"/>
          <p14:tracePt t="71874" x="8574088" y="4970463"/>
          <p14:tracePt t="71895" x="8574088" y="4987925"/>
          <p14:tracePt t="72483" x="8609013" y="4987925"/>
          <p14:tracePt t="72781" x="8662988" y="4916488"/>
          <p14:tracePt t="72789" x="8716963" y="4862513"/>
          <p14:tracePt t="72805" x="8734425" y="4810125"/>
          <p14:tracePt t="72823" x="8734425" y="4738688"/>
          <p14:tracePt t="72846" x="8734425" y="4702175"/>
          <p14:tracePt t="72867" x="8734425" y="4667250"/>
          <p14:tracePt t="72875" x="8734425" y="4649788"/>
          <p14:tracePt t="72893" x="8734425" y="4630738"/>
          <p14:tracePt t="72904" x="8734425" y="4613275"/>
          <p14:tracePt t="72923" x="8734425" y="4578350"/>
          <p14:tracePt t="72937" x="8751888" y="4578350"/>
          <p14:tracePt t="72953" x="8751888" y="4524375"/>
          <p14:tracePt t="72955" x="8769350" y="4524375"/>
          <p14:tracePt t="73133" x="8751888" y="4578350"/>
          <p14:tracePt t="73141" x="8734425" y="4595813"/>
          <p14:tracePt t="73156" x="8680450" y="4667250"/>
          <p14:tracePt t="73158" x="8662988" y="4684713"/>
          <p14:tracePt t="73172" x="8645525" y="4721225"/>
          <p14:tracePt t="73174" x="8645525" y="4773613"/>
          <p14:tracePt t="73189" x="8591550" y="4862513"/>
          <p14:tracePt t="73210" x="8520113" y="4987925"/>
          <p14:tracePt t="73221" x="8502650" y="5022850"/>
          <p14:tracePt t="73238" x="8448675" y="5111750"/>
          <p14:tracePt t="73254" x="8431213" y="5130800"/>
          <p14:tracePt t="73270" x="8342313" y="5272088"/>
          <p14:tracePt t="73288" x="8324850" y="5326063"/>
          <p14:tracePt t="73307" x="8305800" y="5414963"/>
          <p14:tracePt t="73322" x="8305800" y="5432425"/>
          <p14:tracePt t="73324" x="8305800" y="5451475"/>
          <p14:tracePt t="73441" x="8305800" y="5432425"/>
          <p14:tracePt t="73448" x="8305800" y="5380038"/>
          <p14:tracePt t="73456" x="8342313" y="5360988"/>
          <p14:tracePt t="73471" x="8359775" y="5326063"/>
          <p14:tracePt t="73488" x="8359775" y="5219700"/>
          <p14:tracePt t="73507" x="8377238" y="5165725"/>
          <p14:tracePt t="73509" x="8377238" y="5130800"/>
          <p14:tracePt t="73521" x="8377238" y="5094288"/>
          <p14:tracePt t="73542" x="8377238" y="5059363"/>
          <p14:tracePt t="73585" x="8377238" y="5040313"/>
          <p14:tracePt t="73591" x="8377238" y="5005388"/>
          <p14:tracePt t="73614" x="8377238" y="4970463"/>
          <p14:tracePt t="73623" x="8377238" y="4951413"/>
          <p14:tracePt t="73638" x="8377238" y="4933950"/>
          <p14:tracePt t="73654" x="8377238" y="4916488"/>
          <p14:tracePt t="73733" x="8377238" y="4933950"/>
          <p14:tracePt t="73741" x="8413750" y="4987925"/>
          <p14:tracePt t="73755" x="8431213" y="5040313"/>
          <p14:tracePt t="73757" x="8448675" y="5076825"/>
          <p14:tracePt t="73771" x="8466138" y="5094288"/>
          <p14:tracePt t="73787" x="8485188" y="5130800"/>
          <p14:tracePt t="73807" x="8485188" y="5148263"/>
          <p14:tracePt t="74087" x="8413750" y="5414963"/>
          <p14:tracePt t="74731" x="8431213" y="5380038"/>
          <p14:tracePt t="74738" x="8448675" y="5380038"/>
          <p14:tracePt t="74745" x="8448675" y="5343525"/>
          <p14:tracePt t="74760" x="8448675" y="5308600"/>
          <p14:tracePt t="74776" x="8448675" y="5291138"/>
          <p14:tracePt t="74896" x="8448675" y="5272088"/>
          <p14:tracePt t="74929" x="8448675" y="5254625"/>
          <p14:tracePt t="75016" x="8431213" y="5254625"/>
          <p14:tracePt t="75028" x="8413750" y="5219700"/>
          <p14:tracePt t="75034" x="8394700" y="5219700"/>
          <p14:tracePt t="75061" x="8359775" y="5219700"/>
          <p14:tracePt t="75085" x="8342313" y="5219700"/>
          <p14:tracePt t="75091" x="8305800" y="5219700"/>
          <p14:tracePt t="75099" x="8288338" y="5219700"/>
          <p14:tracePt t="75108" x="8270875" y="5219700"/>
          <p14:tracePt t="75125" x="8253413" y="5219700"/>
          <p14:tracePt t="75144" x="8216900" y="5219700"/>
          <p14:tracePt t="75160" x="8199438" y="5237163"/>
          <p14:tracePt t="75177" x="8128000" y="5254625"/>
          <p14:tracePt t="75191" x="8039100" y="5272088"/>
          <p14:tracePt t="75208" x="8021638" y="5291138"/>
          <p14:tracePt t="75226" x="7985125" y="5291138"/>
          <p14:tracePt t="75316" x="7967663" y="5291138"/>
          <p14:tracePt t="75422" x="7931150" y="5291138"/>
          <p14:tracePt t="75429" x="7913688" y="5291138"/>
          <p14:tracePt t="75451" x="7913688" y="5272088"/>
          <p14:tracePt t="75461" x="7896225" y="5272088"/>
          <p14:tracePt t="75496" x="7896225" y="5237163"/>
          <p14:tracePt t="75503" x="7842250" y="5183188"/>
          <p14:tracePt t="75514" x="7789863" y="5094288"/>
          <p14:tracePt t="75525" x="7753350" y="5022850"/>
          <p14:tracePt t="75528" x="7646988" y="4916488"/>
          <p14:tracePt t="75544" x="7415213" y="4667250"/>
          <p14:tracePt t="75558" x="7272338" y="4506913"/>
          <p14:tracePt t="75578" x="6773863" y="4008438"/>
          <p14:tracePt t="75591" x="6665913" y="3900488"/>
          <p14:tracePt t="75613" x="6273800" y="3473450"/>
          <p14:tracePt t="75616" x="6184900" y="3384550"/>
          <p14:tracePt t="75625" x="6024563" y="3224213"/>
          <p14:tracePt t="75642" x="5846763" y="2992438"/>
          <p14:tracePt t="75661" x="5738813" y="2832100"/>
          <p14:tracePt t="75677" x="5721350" y="2778125"/>
          <p14:tracePt t="75694" x="5668963" y="2689225"/>
          <p14:tracePt t="75709" x="5649913" y="2636838"/>
          <p14:tracePt t="75725" x="5614988" y="2582863"/>
          <p14:tracePt t="75742" x="5578475" y="2457450"/>
          <p14:tracePt t="75761" x="5489575" y="2279650"/>
          <p14:tracePt t="75776" x="5437188" y="2136775"/>
          <p14:tracePt t="75795" x="5365750" y="1995488"/>
          <p14:tracePt t="75811" x="5276850" y="1887538"/>
          <p14:tracePt t="75827" x="5257800" y="1835150"/>
          <p14:tracePt t="75842" x="5133975" y="1692275"/>
          <p14:tracePt t="75859" x="5062538" y="1638300"/>
          <p14:tracePt t="75878" x="5008563" y="1585913"/>
          <p14:tracePt t="75892" x="4991100" y="1585913"/>
          <p14:tracePt t="75995" x="4991100" y="1603375"/>
          <p14:tracePt t="76004" x="4991100" y="1638300"/>
          <p14:tracePt t="76013" x="4991100" y="1674813"/>
          <p14:tracePt t="76025" x="4991100" y="1692275"/>
          <p14:tracePt t="76041" x="4991100" y="1709738"/>
          <p14:tracePt t="76058" x="4973638" y="1906588"/>
          <p14:tracePt t="76075" x="4973638" y="2101850"/>
          <p14:tracePt t="76092" x="4954588" y="2190750"/>
          <p14:tracePt t="76108" x="4954588" y="2244725"/>
          <p14:tracePt t="76264" x="4954588" y="2262188"/>
          <p14:tracePt t="76269" x="4937125" y="2279650"/>
          <p14:tracePt t="76278" x="4937125" y="2297113"/>
          <p14:tracePt t="76300" x="4937125" y="2316163"/>
          <p14:tracePt t="76331" x="4937125" y="2333625"/>
          <p14:tracePt t="77025" x="4937125" y="2439988"/>
          <p14:tracePt t="77033" x="4937125" y="2511425"/>
          <p14:tracePt t="77050" x="4902200" y="2671763"/>
          <p14:tracePt t="77066" x="4776788" y="3081338"/>
          <p14:tracePt t="77084" x="4722813" y="3241675"/>
          <p14:tracePt t="77100" x="4652963" y="3544888"/>
          <p14:tracePt t="77119" x="4545013" y="3900488"/>
          <p14:tracePt t="77133" x="4510088" y="4025900"/>
          <p14:tracePt t="77149" x="4402138" y="4400550"/>
          <p14:tracePt t="77166" x="4295775" y="4578350"/>
          <p14:tracePt t="77183" x="4170363" y="4791075"/>
          <p14:tracePt t="77199" x="4098925" y="4862513"/>
          <p14:tracePt t="77217" x="4010025" y="4987925"/>
          <p14:tracePt t="77233" x="3957638" y="5040313"/>
          <p14:tracePt t="77249" x="3921125" y="5094288"/>
          <p14:tracePt t="77266" x="3903663" y="5148263"/>
          <p14:tracePt t="77283" x="3849688" y="5308600"/>
          <p14:tracePt t="77299" x="3832225" y="5380038"/>
          <p14:tracePt t="77319" x="3797300" y="5432425"/>
          <p14:tracePt t="77335" x="3797300" y="5451475"/>
          <p14:tracePt t="80204" x="3778250" y="5397500"/>
          <p14:tracePt t="80207" x="3778250" y="5343525"/>
          <p14:tracePt t="80210" x="3814763" y="5308600"/>
          <p14:tracePt t="80213" x="3867150" y="5219700"/>
          <p14:tracePt t="80224" x="3957638" y="5130800"/>
          <p14:tracePt t="80232" x="4029075" y="5022850"/>
          <p14:tracePt t="80241" x="4117975" y="4845050"/>
          <p14:tracePt t="80260" x="4330700" y="4524375"/>
          <p14:tracePt t="80263" x="4456113" y="4400550"/>
          <p14:tracePt t="80275" x="4670425" y="4168775"/>
          <p14:tracePt t="80291" x="4813300" y="4060825"/>
          <p14:tracePt t="80308" x="4954588" y="3954463"/>
          <p14:tracePt t="80327" x="5114925" y="3794125"/>
          <p14:tracePt t="80342" x="5257800" y="3651250"/>
          <p14:tracePt t="80344" x="5346700" y="3544888"/>
          <p14:tracePt t="80358" x="5507038" y="3402013"/>
          <p14:tracePt t="80375" x="5686425" y="3206750"/>
          <p14:tracePt t="80391" x="5899150" y="3063875"/>
          <p14:tracePt t="80411" x="6221413" y="2868613"/>
          <p14:tracePt t="80424" x="6416675" y="2778125"/>
          <p14:tracePt t="80440" x="6559550" y="2708275"/>
          <p14:tracePt t="80457" x="6773863" y="2600325"/>
          <p14:tracePt t="80474" x="7040563" y="2476500"/>
          <p14:tracePt t="80477" x="7183438" y="2422525"/>
          <p14:tracePt t="80491" x="7361238" y="2333625"/>
          <p14:tracePt t="80507" x="7789863" y="2119313"/>
          <p14:tracePt t="80524" x="8021638" y="2012950"/>
          <p14:tracePt t="80541" x="8181975" y="1924050"/>
          <p14:tracePt t="80557" x="8305800" y="1870075"/>
          <p14:tracePt t="80574" x="8377238" y="1852613"/>
          <p14:tracePt t="80591" x="8394700" y="1852613"/>
          <p14:tracePt t="80610" x="8466138" y="1852613"/>
          <p14:tracePt t="80628" x="8520113" y="1852613"/>
          <p14:tracePt t="80643" x="8555038" y="1852613"/>
          <p14:tracePt t="80876" x="8555038" y="1906588"/>
          <p14:tracePt t="80883" x="8520113" y="1978025"/>
          <p14:tracePt t="80900" x="8448675" y="2101850"/>
          <p14:tracePt t="80925" x="8359775" y="2279650"/>
          <p14:tracePt t="80926" x="8324850" y="2422525"/>
          <p14:tracePt t="80936" x="8270875" y="2547938"/>
          <p14:tracePt t="80949" x="8234363" y="2654300"/>
          <p14:tracePt t="80950" x="8199438" y="2797175"/>
          <p14:tracePt t="80966" x="8145463" y="2921000"/>
          <p14:tracePt t="80981" x="7950200" y="3438525"/>
          <p14:tracePt t="80998" x="7824788" y="3883025"/>
          <p14:tracePt t="81015" x="7700963" y="4257675"/>
          <p14:tracePt t="81030" x="7575550" y="4684713"/>
          <p14:tracePt t="81048" x="7469188" y="4987925"/>
          <p14:tracePt t="81064" x="7361238" y="5254625"/>
          <p14:tracePt t="81080" x="7237413" y="5432425"/>
          <p14:tracePt t="81099" x="7165975" y="5575300"/>
          <p14:tracePt t="81103" x="7129463" y="5681663"/>
          <p14:tracePt t="81117" x="7112000" y="5895975"/>
          <p14:tracePt t="81130" x="7094538" y="6038850"/>
          <p14:tracePt t="81148" x="7094538" y="6181725"/>
          <p14:tracePt t="81164" x="7094538" y="6216650"/>
          <p14:tracePt t="81181" x="7094538" y="6305550"/>
          <p14:tracePt t="81197" x="7094538" y="6359525"/>
          <p14:tracePt t="81214" x="7094538" y="6376988"/>
          <p14:tracePt t="81386" x="7129463" y="6342063"/>
          <p14:tracePt t="81392" x="7200900" y="6305550"/>
          <p14:tracePt t="81400" x="7254875" y="6216650"/>
          <p14:tracePt t="81415" x="7326313" y="6127750"/>
          <p14:tracePt t="81429" x="7378700" y="6038850"/>
          <p14:tracePt t="81431" x="7432675" y="5932488"/>
          <p14:tracePt t="81441" x="7486650" y="5842000"/>
          <p14:tracePt t="81462" x="7664450" y="5521325"/>
          <p14:tracePt t="81475" x="7735888" y="5432425"/>
          <p14:tracePt t="81477" x="7789863" y="5308600"/>
          <p14:tracePt t="81491" x="7913688" y="5076825"/>
          <p14:tracePt t="81507" x="8093075" y="4879975"/>
          <p14:tracePt t="81528" x="8199438" y="4756150"/>
          <p14:tracePt t="81541" x="8305800" y="4684713"/>
          <p14:tracePt t="81559" x="8734425" y="4346575"/>
          <p14:tracePt t="81574" x="9072563" y="4079875"/>
          <p14:tracePt t="81591" x="9375775" y="3865563"/>
          <p14:tracePt t="81593" x="9501188" y="3776663"/>
          <p14:tracePt t="81608" x="9590088" y="3687763"/>
          <p14:tracePt t="81624" x="9696450" y="3598863"/>
          <p14:tracePt t="81643" x="9750425" y="3562350"/>
          <p14:tracePt t="81657" x="9802813" y="3562350"/>
          <p14:tracePt t="81674" x="9928225" y="3527425"/>
          <p14:tracePt t="81691" x="10125075" y="3473450"/>
          <p14:tracePt t="81692" x="10213975" y="3438525"/>
          <p14:tracePt t="81707" x="10445750" y="3402013"/>
          <p14:tracePt t="81724" x="10517188" y="3367088"/>
          <p14:tracePt t="81743" x="10623550" y="3349625"/>
          <p14:tracePt t="81758" x="10658475" y="3349625"/>
          <p14:tracePt t="81775" x="10658475" y="3330575"/>
          <p14:tracePt t="83057" x="10142538" y="3330575"/>
          <p14:tracePt t="83065" x="9410700" y="3278188"/>
          <p14:tracePt t="83575" x="9429750" y="3278188"/>
          <p14:tracePt t="83583" x="9410700" y="3295650"/>
          <p14:tracePt t="83599" x="9375775" y="3295650"/>
          <p14:tracePt t="83616" x="9358313" y="3330575"/>
          <p14:tracePt t="83632" x="9340850" y="3330575"/>
          <p14:tracePt t="83654" x="9321800" y="3330575"/>
          <p14:tracePt t="83684" x="9340850" y="3330575"/>
          <p14:tracePt t="83687" x="9375775" y="3330575"/>
          <p14:tracePt t="83698" x="9393238" y="3330575"/>
          <p14:tracePt t="83715" x="9429750" y="3330575"/>
          <p14:tracePt t="84154" x="9518650" y="3367088"/>
          <p14:tracePt t="84184" x="9750425" y="3455988"/>
          <p14:tracePt t="84216" x="9713913" y="3117850"/>
          <p14:tracePt t="84222" x="9713913" y="3009900"/>
          <p14:tracePt t="84237" x="9661525" y="2725738"/>
          <p14:tracePt t="84253" x="9518650" y="2351088"/>
          <p14:tracePt t="84271" x="9447213" y="2190750"/>
          <p14:tracePt t="84287" x="9232900" y="1870075"/>
          <p14:tracePt t="84304" x="9178925" y="1746250"/>
          <p14:tracePt t="84320" x="9109075" y="1603375"/>
          <p14:tracePt t="84340" x="8947150" y="1246188"/>
          <p14:tracePt t="84355" x="8877300" y="1085850"/>
          <p14:tracePt t="84357" x="8840788" y="962025"/>
          <p14:tracePt t="84370" x="8805863" y="658813"/>
          <p14:tracePt t="84387" x="8786813" y="515938"/>
          <p14:tracePt t="84403" x="8734425" y="1428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3987543" y="562644"/>
            <a:ext cx="6083508" cy="6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Question 2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0D5F6D4-EC8E-9FE1-2EE8-BDB847A7E2D1}"/>
              </a:ext>
            </a:extLst>
          </p:cNvPr>
          <p:cNvSpPr txBox="1"/>
          <p:nvPr/>
        </p:nvSpPr>
        <p:spPr>
          <a:xfrm>
            <a:off x="3044182" y="1139870"/>
            <a:ext cx="7619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What wood treatment does Cummins use? What treatment is forbidden?</a:t>
            </a:r>
            <a:endParaRPr lang="en-US" b="1" dirty="0"/>
          </a:p>
        </p:txBody>
      </p:sp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3706" y="4203014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8606" y="2983874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1812217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E4E630-FD5B-72AB-EE93-D7E6FE3C2603}"/>
              </a:ext>
            </a:extLst>
          </p:cNvPr>
          <p:cNvSpPr txBox="1"/>
          <p:nvPr/>
        </p:nvSpPr>
        <p:spPr>
          <a:xfrm>
            <a:off x="3044182" y="2637618"/>
            <a:ext cx="72199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3200" dirty="0"/>
              <a:t>Dielectric treatment</a:t>
            </a:r>
          </a:p>
          <a:p>
            <a:pPr marL="342900" indent="-342900">
              <a:buAutoNum type="arabicPeriod"/>
            </a:pPr>
            <a:r>
              <a:rPr lang="en-GB" sz="3200" dirty="0"/>
              <a:t>Heat treatment </a:t>
            </a:r>
          </a:p>
          <a:p>
            <a:pPr marL="342900" indent="-342900">
              <a:buAutoNum type="arabicPeriod"/>
            </a:pPr>
            <a:r>
              <a:rPr lang="en-GB" sz="3200" dirty="0"/>
              <a:t>Methyl Bromine treatment</a:t>
            </a:r>
          </a:p>
          <a:p>
            <a:pPr marL="342900" indent="-342900">
              <a:buAutoNum type="arabicPeriod"/>
            </a:pPr>
            <a:r>
              <a:rPr lang="en-GB" sz="3200" dirty="0"/>
              <a:t>Sulphuryl Fluoride treatment  </a:t>
            </a:r>
            <a:endParaRPr lang="en-US" sz="32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527F95D4-97B6-C996-C91F-B0DAE574B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92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59"/>
    </mc:Choice>
    <mc:Fallback xmlns="">
      <p:transition spd="slow" advTm="3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63" x="5294313" y="249238"/>
          <p14:tracePt t="20975" x="5276850" y="552450"/>
          <p14:tracePt t="21009" x="5276850" y="1085850"/>
          <p14:tracePt t="21026" x="5294313" y="1300163"/>
          <p14:tracePt t="21052" x="5329238" y="1443038"/>
          <p14:tracePt t="21061" x="5346700" y="1497013"/>
          <p14:tracePt t="21075" x="5383213" y="1657350"/>
          <p14:tracePt t="21093" x="5418138" y="1870075"/>
          <p14:tracePt t="21094" x="5437188" y="1978025"/>
          <p14:tracePt t="21109" x="5437188" y="2101850"/>
          <p14:tracePt t="21125" x="5437188" y="2333625"/>
          <p14:tracePt t="21142" x="5383213" y="2547938"/>
          <p14:tracePt t="21160" x="5257800" y="2778125"/>
          <p14:tracePt t="21176" x="5114925" y="2957513"/>
          <p14:tracePt t="21192" x="4991100" y="3135313"/>
          <p14:tracePt t="21209" x="4919663" y="3206750"/>
          <p14:tracePt t="21225" x="4883150" y="3224213"/>
          <p14:tracePt t="21246" x="4848225" y="3241675"/>
          <p14:tracePt t="21259" x="4776788" y="3278188"/>
          <p14:tracePt t="21275" x="4705350" y="3295650"/>
          <p14:tracePt t="21292" x="4670425" y="3313113"/>
          <p14:tracePt t="21309" x="4670425" y="3330575"/>
          <p14:tracePt t="21355" x="4652963" y="3330575"/>
          <p14:tracePt t="21371" x="4633913" y="3330575"/>
          <p14:tracePt t="21379" x="4633913" y="3313113"/>
          <p14:tracePt t="21395" x="4598988" y="3259138"/>
          <p14:tracePt t="21401" x="4545013" y="3224213"/>
          <p14:tracePt t="21409" x="4510088" y="3206750"/>
          <p14:tracePt t="21427" x="4456113" y="3170238"/>
          <p14:tracePt t="21448" x="4349750" y="3135313"/>
          <p14:tracePt t="21462" x="4330700" y="3135313"/>
          <p14:tracePt t="21479" x="4313238" y="3135313"/>
          <p14:tracePt t="21500" x="4295775" y="3135313"/>
          <p14:tracePt t="21513" x="4278313" y="3135313"/>
          <p14:tracePt t="21526" x="4224338" y="3135313"/>
          <p14:tracePt t="21546" x="4170363" y="3135313"/>
          <p14:tracePt t="21566" x="4117975" y="3135313"/>
          <p14:tracePt t="21576" x="4081463" y="3135313"/>
          <p14:tracePt t="21594" x="4064000" y="3135313"/>
          <p14:tracePt t="21611" x="4010025" y="3135313"/>
          <p14:tracePt t="21613" x="3975100" y="3135313"/>
          <p14:tracePt t="21627" x="3957638" y="3170238"/>
          <p14:tracePt t="21643" x="3903663" y="3170238"/>
          <p14:tracePt t="21659" x="3849688" y="3170238"/>
          <p14:tracePt t="21678" x="3689350" y="3224213"/>
          <p14:tracePt t="21695" x="3654425" y="3224213"/>
          <p14:tracePt t="21710" x="3636963" y="3241675"/>
          <p14:tracePt t="21726" x="3600450" y="3259138"/>
          <p14:tracePt t="21809" x="3600450" y="3295650"/>
          <p14:tracePt t="21823" x="3600450" y="3330575"/>
          <p14:tracePt t="21837" x="3600450" y="3367088"/>
          <p14:tracePt t="21851" x="3600450" y="3384550"/>
          <p14:tracePt t="21861" x="3600450" y="3419475"/>
          <p14:tracePt t="21880" x="3600450" y="3455988"/>
          <p14:tracePt t="22056" x="3600450" y="3508375"/>
          <p14:tracePt t="22130" x="3600450" y="3527425"/>
          <p14:tracePt t="22148" x="3600450" y="3544888"/>
          <p14:tracePt t="22174" x="3600450" y="3562350"/>
          <p14:tracePt t="22242" x="3654425" y="3562350"/>
          <p14:tracePt t="22251" x="3743325" y="3562350"/>
          <p14:tracePt t="22260" x="3849688" y="3562350"/>
          <p14:tracePt t="22277" x="4029075" y="3527425"/>
          <p14:tracePt t="22296" x="4241800" y="3508375"/>
          <p14:tracePt t="22313" x="4402138" y="3490913"/>
          <p14:tracePt t="22326" x="4438650" y="3490913"/>
          <p14:tracePt t="22343" x="4491038" y="3490913"/>
          <p14:tracePt t="22360" x="4545013" y="3490913"/>
          <p14:tracePt t="22377" x="4562475" y="3490913"/>
          <p14:tracePt t="22393" x="4616450" y="3508375"/>
          <p14:tracePt t="22438" x="4633913" y="3508375"/>
          <p14:tracePt t="22451" x="4652963" y="3508375"/>
          <p14:tracePt t="22466" x="4670425" y="3508375"/>
          <p14:tracePt t="22476" x="4687888" y="3508375"/>
          <p14:tracePt t="22497" x="4759325" y="3490913"/>
          <p14:tracePt t="22510" x="4776788" y="3490913"/>
          <p14:tracePt t="22526" x="4865688" y="3473450"/>
          <p14:tracePt t="22543" x="4937125" y="3473450"/>
          <p14:tracePt t="22560" x="4973638" y="3473450"/>
          <p14:tracePt t="22577" x="5062538" y="3473450"/>
          <p14:tracePt t="22594" x="5168900" y="3508375"/>
          <p14:tracePt t="22597" x="5205413" y="3527425"/>
          <p14:tracePt t="22610" x="5276850" y="3544888"/>
          <p14:tracePt t="22626" x="5365750" y="3562350"/>
          <p14:tracePt t="22643" x="5400675" y="3579813"/>
          <p14:tracePt t="22660" x="5454650" y="3598863"/>
          <p14:tracePt t="22676" x="5489575" y="3598863"/>
          <p14:tracePt t="22695" x="5526088" y="3598863"/>
          <p14:tracePt t="22710" x="5543550" y="3598863"/>
          <p14:tracePt t="22727" x="5578475" y="3598863"/>
          <p14:tracePt t="22744" x="5597525" y="3598863"/>
          <p14:tracePt t="22745" x="5614988" y="3598863"/>
          <p14:tracePt t="22759" x="5632450" y="3598863"/>
          <p14:tracePt t="22821" x="5668963" y="3598863"/>
          <p14:tracePt t="22829" x="5703888" y="3598863"/>
          <p14:tracePt t="22844" x="5792788" y="3598863"/>
          <p14:tracePt t="22861" x="5864225" y="3598863"/>
          <p14:tracePt t="22882" x="5899150" y="3598863"/>
          <p14:tracePt t="22901" x="5918200" y="3598863"/>
          <p14:tracePt t="22909" x="5935663" y="3598863"/>
          <p14:tracePt t="22934" x="5953125" y="3598863"/>
          <p14:tracePt t="23088" x="6078538" y="3562350"/>
          <p14:tracePt t="23095" x="6113463" y="3562350"/>
          <p14:tracePt t="23111" x="6149975" y="3544888"/>
          <p14:tracePt t="23126" x="6184900" y="3527425"/>
          <p14:tracePt t="23143" x="6238875" y="3490913"/>
          <p14:tracePt t="23194" x="6256338" y="3490913"/>
          <p14:tracePt t="23327" x="6256338" y="3455988"/>
          <p14:tracePt t="23350" x="6238875" y="3419475"/>
          <p14:tracePt t="23358" x="6202363" y="3384550"/>
          <p14:tracePt t="23365" x="6202363" y="3367088"/>
          <p14:tracePt t="23376" x="6167438" y="3349625"/>
          <p14:tracePt t="23392" x="6078538" y="3313113"/>
          <p14:tracePt t="23410" x="6024563" y="3278188"/>
          <p14:tracePt t="23412" x="5989638" y="3259138"/>
          <p14:tracePt t="23425" x="5899150" y="3259138"/>
          <p14:tracePt t="23442" x="5829300" y="3259138"/>
          <p14:tracePt t="23459" x="5757863" y="3259138"/>
          <p14:tracePt t="23476" x="5649913" y="3259138"/>
          <p14:tracePt t="23493" x="5526088" y="3313113"/>
          <p14:tracePt t="23495" x="5454650" y="3330575"/>
          <p14:tracePt t="23509" x="5311775" y="3384550"/>
          <p14:tracePt t="23526" x="5257800" y="3384550"/>
          <p14:tracePt t="23542" x="5114925" y="3384550"/>
          <p14:tracePt t="23559" x="5062538" y="3438525"/>
          <p14:tracePt t="23579" x="4954588" y="3438525"/>
          <p14:tracePt t="23592" x="4883150" y="3473450"/>
          <p14:tracePt t="23609" x="4741863" y="3490913"/>
          <p14:tracePt t="23626" x="4670425" y="3508375"/>
          <p14:tracePt t="23642" x="4633913" y="3508375"/>
          <p14:tracePt t="23659" x="4581525" y="3527425"/>
          <p14:tracePt t="23676" x="4545013" y="3527425"/>
          <p14:tracePt t="23692" x="4510088" y="3562350"/>
          <p14:tracePt t="23709" x="4456113" y="3562350"/>
          <p14:tracePt t="23712" x="4438650" y="3579813"/>
          <p14:tracePt t="23728" x="4421188" y="3598863"/>
          <p14:tracePt t="23742" x="4367213" y="3598863"/>
          <p14:tracePt t="23759" x="4260850" y="3633788"/>
          <p14:tracePt t="23779" x="4224338" y="3651250"/>
          <p14:tracePt t="23793" x="4170363" y="3651250"/>
          <p14:tracePt t="23794" x="4098925" y="3651250"/>
          <p14:tracePt t="23809" x="3975100" y="3668713"/>
          <p14:tracePt t="23825" x="3903663" y="3687763"/>
          <p14:tracePt t="23842" x="3867150" y="3687763"/>
          <p14:tracePt t="23859" x="3832225" y="3687763"/>
          <p14:tracePt t="23876" x="3725863" y="3687763"/>
          <p14:tracePt t="23892" x="3689350" y="3687763"/>
          <p14:tracePt t="23909" x="3636963" y="3687763"/>
          <p14:tracePt t="23926" x="3600450" y="3687763"/>
          <p14:tracePt t="24054" x="3600450" y="3668713"/>
          <p14:tracePt t="24060" x="3600450" y="3651250"/>
          <p14:tracePt t="24087" x="3600450" y="3633788"/>
          <p14:tracePt t="24097" x="3617913" y="3633788"/>
          <p14:tracePt t="24109" x="3654425" y="3598863"/>
          <p14:tracePt t="24126" x="3671888" y="3562350"/>
          <p14:tracePt t="24145" x="3689350" y="3562350"/>
          <p14:tracePt t="24162" x="3706813" y="3562350"/>
          <p14:tracePt t="25250" x="3743325" y="3544888"/>
          <p14:tracePt t="25260" x="3743325" y="3527425"/>
          <p14:tracePt t="25273" x="3760788" y="3527425"/>
          <p14:tracePt t="25573" x="3778250" y="3527425"/>
          <p14:tracePt t="27027" x="3778250" y="3598863"/>
          <p14:tracePt t="27038" x="3778250" y="3616325"/>
          <p14:tracePt t="27044" x="3778250" y="3651250"/>
          <p14:tracePt t="27056" x="3778250" y="3668713"/>
          <p14:tracePt t="27071" x="3778250" y="3687763"/>
          <p14:tracePt t="27088" x="3778250" y="3705225"/>
          <p14:tracePt t="27237" x="3778250" y="3722688"/>
          <p14:tracePt t="27283" x="3778250" y="3740150"/>
          <p14:tracePt t="27296" x="3778250" y="3759200"/>
          <p14:tracePt t="27311" x="3778250" y="3776663"/>
          <p14:tracePt t="27322" x="3778250" y="3794125"/>
          <p14:tracePt t="27348" x="3778250" y="3811588"/>
          <p14:tracePt t="27379" x="3778250" y="3829050"/>
          <p14:tracePt t="27393" x="3778250" y="3848100"/>
          <p14:tracePt t="27434" x="3778250" y="3865563"/>
          <p14:tracePt t="27448" x="3778250" y="3883025"/>
          <p14:tracePt t="27464" x="3778250" y="3900488"/>
          <p14:tracePt t="27537" x="3778250" y="3937000"/>
          <p14:tracePt t="27551" x="3778250" y="3954463"/>
          <p14:tracePt t="27566" x="3778250" y="3971925"/>
          <p14:tracePt t="27816" x="3778250" y="4008438"/>
          <p14:tracePt t="27822" x="3778250" y="4025900"/>
          <p14:tracePt t="27840" x="3778250" y="4060825"/>
          <p14:tracePt t="27861" x="3778250" y="4132263"/>
          <p14:tracePt t="27879" x="3743325" y="4203700"/>
          <p14:tracePt t="27893" x="3743325" y="4240213"/>
          <p14:tracePt t="27918" x="3743325" y="4257675"/>
          <p14:tracePt t="27979" x="3743325" y="4275138"/>
          <p14:tracePt t="28017" x="3725863" y="4292600"/>
          <p14:tracePt t="28024" x="3725863" y="4310063"/>
          <p14:tracePt t="28040" x="3706813" y="4329113"/>
          <p14:tracePt t="28407" x="3760788" y="4329113"/>
          <p14:tracePt t="28415" x="3814763" y="4329113"/>
          <p14:tracePt t="28427" x="3867150" y="4329113"/>
          <p14:tracePt t="28443" x="3903663" y="4329113"/>
          <p14:tracePt t="28445" x="3921125" y="4329113"/>
          <p14:tracePt t="28543" x="3938588" y="4329113"/>
          <p14:tracePt t="28550" x="3957638" y="4329113"/>
          <p14:tracePt t="28585" x="3975100" y="4329113"/>
          <p14:tracePt t="28594" x="3992563" y="4329113"/>
          <p14:tracePt t="28602" x="4010025" y="4329113"/>
          <p14:tracePt t="28608" x="4029075" y="4329113"/>
          <p14:tracePt t="28627" x="4064000" y="4329113"/>
          <p14:tracePt t="28642" x="4081463" y="4329113"/>
          <p14:tracePt t="28659" x="4117975" y="4329113"/>
          <p14:tracePt t="28676" x="4152900" y="4329113"/>
          <p14:tracePt t="28677" x="4170363" y="4329113"/>
          <p14:tracePt t="28701" x="4260850" y="4346575"/>
          <p14:tracePt t="28713" x="4278313" y="4346575"/>
          <p14:tracePt t="28726" x="4295775" y="4346575"/>
          <p14:tracePt t="28743" x="4402138" y="4364038"/>
          <p14:tracePt t="28759" x="4510088" y="4400550"/>
          <p14:tracePt t="28775" x="4562475" y="4400550"/>
          <p14:tracePt t="28796" x="4633913" y="4418013"/>
          <p14:tracePt t="28809" x="4652963" y="4418013"/>
          <p14:tracePt t="28825" x="4670425" y="4418013"/>
          <p14:tracePt t="28842" x="4705350" y="4418013"/>
          <p14:tracePt t="28859" x="4776788" y="4418013"/>
          <p14:tracePt t="28875" x="4830763" y="4452938"/>
          <p14:tracePt t="28894" x="4865688" y="4452938"/>
          <p14:tracePt t="28909" x="4883150" y="4452938"/>
          <p14:tracePt t="28926" x="4919663" y="4452938"/>
          <p14:tracePt t="28942" x="4954588" y="4452938"/>
          <p14:tracePt t="28959" x="4973638" y="4452938"/>
          <p14:tracePt t="28961" x="4991100" y="4452938"/>
          <p14:tracePt t="28976" x="5026025" y="4452938"/>
          <p14:tracePt t="28992" x="5062538" y="4452938"/>
          <p14:tracePt t="29009" x="5097463" y="4452938"/>
          <p14:tracePt t="29088" x="5114925" y="4452938"/>
          <p14:tracePt t="29095" x="5133975" y="4452938"/>
          <p14:tracePt t="29110" x="5151438" y="4452938"/>
          <p14:tracePt t="29173" x="5186363" y="4452938"/>
          <p14:tracePt t="29189" x="5257800" y="4452938"/>
          <p14:tracePt t="29201" x="5311775" y="4452938"/>
          <p14:tracePt t="29223" x="5329238" y="4452938"/>
          <p14:tracePt t="29255" x="5346700" y="4452938"/>
          <p14:tracePt t="29268" x="5365750" y="4452938"/>
          <p14:tracePt t="29278" x="5418138" y="4452938"/>
          <p14:tracePt t="29295" x="5489575" y="4452938"/>
          <p14:tracePt t="29309" x="5561013" y="4452938"/>
          <p14:tracePt t="29326" x="5597525" y="4452938"/>
          <p14:tracePt t="29343" x="5668963" y="4452938"/>
          <p14:tracePt t="29360" x="5792788" y="4435475"/>
          <p14:tracePt t="29376" x="5881688" y="4381500"/>
          <p14:tracePt t="29393" x="5970588" y="4364038"/>
          <p14:tracePt t="29410" x="6007100" y="4329113"/>
          <p14:tracePt t="29412" x="6042025" y="4292600"/>
          <p14:tracePt t="29426" x="6096000" y="4240213"/>
          <p14:tracePt t="29443" x="6113463" y="4240213"/>
          <p14:tracePt t="29460" x="6149975" y="4186238"/>
          <p14:tracePt t="29476" x="6184900" y="4132263"/>
          <p14:tracePt t="29497" x="6238875" y="4043363"/>
          <p14:tracePt t="29509" x="6238875" y="3971925"/>
          <p14:tracePt t="29526" x="6256338" y="3937000"/>
          <p14:tracePt t="29543" x="6256338" y="3919538"/>
          <p14:tracePt t="29645" x="6221413" y="3919538"/>
          <p14:tracePt t="29654" x="6202363" y="3919538"/>
          <p14:tracePt t="29660" x="6167438" y="3919538"/>
          <p14:tracePt t="29677" x="6149975" y="3919538"/>
          <p14:tracePt t="29695" x="5989638" y="3919538"/>
          <p14:tracePt t="29710" x="5918200" y="3919538"/>
          <p14:tracePt t="29726" x="5829300" y="3919538"/>
          <p14:tracePt t="29746" x="5703888" y="3919538"/>
          <p14:tracePt t="29747" x="5649913" y="3919538"/>
          <p14:tracePt t="29759" x="5597525" y="3919538"/>
          <p14:tracePt t="29776" x="5489575" y="3937000"/>
          <p14:tracePt t="29793" x="5346700" y="3954463"/>
          <p14:tracePt t="29809" x="5276850" y="3971925"/>
          <p14:tracePt t="29829" x="5205413" y="3989388"/>
          <p14:tracePt t="29830" x="5151438" y="3989388"/>
          <p14:tracePt t="29845" x="5097463" y="3989388"/>
          <p14:tracePt t="29860" x="5062538" y="3989388"/>
          <p14:tracePt t="29879" x="4902200" y="3989388"/>
          <p14:tracePt t="29898" x="4633913" y="3989388"/>
          <p14:tracePt t="29909" x="4545013" y="3989388"/>
          <p14:tracePt t="29926" x="4473575" y="3989388"/>
          <p14:tracePt t="29944" x="4330700" y="3989388"/>
          <p14:tracePt t="29946" x="4278313" y="3989388"/>
          <p14:tracePt t="29960" x="4117975" y="3989388"/>
          <p14:tracePt t="29976" x="3938588" y="3989388"/>
          <p14:tracePt t="29997" x="3743325" y="3989388"/>
          <p14:tracePt t="30011" x="3706813" y="3989388"/>
          <p14:tracePt t="30013" x="3636963" y="3989388"/>
          <p14:tracePt t="30027" x="3582988" y="3989388"/>
          <p14:tracePt t="30029" x="3529013" y="3989388"/>
          <p14:tracePt t="30043" x="3475038" y="3989388"/>
          <p14:tracePt t="30059" x="3405188" y="3989388"/>
          <p14:tracePt t="30077" x="3368675" y="3989388"/>
          <p14:tracePt t="30094" x="3333750" y="3989388"/>
          <p14:tracePt t="30109" x="3297238" y="3989388"/>
          <p14:tracePt t="30126" x="3279775" y="3989388"/>
          <p14:tracePt t="30208" x="3314700" y="3989388"/>
          <p14:tracePt t="30215" x="3386138" y="3989388"/>
          <p14:tracePt t="30228" x="3475038" y="3989388"/>
          <p14:tracePt t="30244" x="3671888" y="3989388"/>
          <p14:tracePt t="30246" x="3797300" y="3989388"/>
          <p14:tracePt t="30260" x="4010025" y="3989388"/>
          <p14:tracePt t="30276" x="4117975" y="3989388"/>
          <p14:tracePt t="30294" x="4152900" y="3989388"/>
          <p14:tracePt t="30295" x="4224338" y="3989388"/>
          <p14:tracePt t="30310" x="4278313" y="3989388"/>
          <p14:tracePt t="30326" x="4421188" y="3989388"/>
          <p14:tracePt t="30343" x="4616450" y="3989388"/>
          <p14:tracePt t="30359" x="4687888" y="3989388"/>
          <p14:tracePt t="30376" x="4776788" y="3989388"/>
          <p14:tracePt t="30393" x="4848225" y="3989388"/>
          <p14:tracePt t="30409" x="4937125" y="3989388"/>
          <p14:tracePt t="30426" x="5026025" y="3989388"/>
          <p14:tracePt t="30443" x="5097463" y="3989388"/>
          <p14:tracePt t="30459" x="5168900" y="3989388"/>
          <p14:tracePt t="30476" x="5240338" y="3989388"/>
          <p14:tracePt t="30497" x="5311775" y="3989388"/>
          <p14:tracePt t="30509" x="5329238" y="3989388"/>
          <p14:tracePt t="30527" x="5346700" y="3989388"/>
          <p14:tracePt t="30543" x="5365750" y="3989388"/>
          <p14:tracePt t="30559" x="5472113" y="3989388"/>
          <p14:tracePt t="30576" x="5578475" y="3989388"/>
          <p14:tracePt t="30593" x="5686425" y="3989388"/>
          <p14:tracePt t="30611" x="5757863" y="3989388"/>
          <p14:tracePt t="30612" x="5775325" y="3989388"/>
          <p14:tracePt t="30626" x="5810250" y="3989388"/>
          <p14:tracePt t="30648" x="5829300" y="3989388"/>
          <p14:tracePt t="30670" x="5846763" y="3989388"/>
          <p14:tracePt t="31100" x="5953125" y="3937000"/>
          <p14:tracePt t="31110" x="6096000" y="3848100"/>
          <p14:tracePt t="31116" x="6221413" y="3759200"/>
          <p14:tracePt t="31126" x="6345238" y="3668713"/>
          <p14:tracePt t="31127" x="6453188" y="3527425"/>
          <p14:tracePt t="31140" x="6542088" y="3349625"/>
          <p14:tracePt t="31158" x="6648450" y="2849563"/>
          <p14:tracePt t="31159" x="6684963" y="2617788"/>
          <p14:tracePt t="31174" x="6719888" y="2387600"/>
          <p14:tracePt t="31190" x="6826250" y="1958975"/>
          <p14:tracePt t="31208" x="6897688" y="1603375"/>
          <p14:tracePt t="31224" x="6986588" y="1265238"/>
          <p14:tracePt t="31241" x="7183438" y="695325"/>
          <p14:tracePt t="31257" x="7254875" y="446088"/>
          <p14:tracePt t="31274" x="7289800" y="249238"/>
          <p14:tracePt t="31290" x="7308850" y="714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7009" y="4192334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7083" y="2974267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2827920-A9E3-36F1-817F-B5E0BF9AC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44" y="803896"/>
            <a:ext cx="6783967" cy="6783967"/>
          </a:xfrm>
          <a:prstGeom prst="rect">
            <a:avLst/>
          </a:prstGeom>
        </p:spPr>
      </p:pic>
      <p:pic>
        <p:nvPicPr>
          <p:cNvPr id="61" name="Graphic 60" descr="Badge Tick with solid fill">
            <a:extLst>
              <a:ext uri="{FF2B5EF4-FFF2-40B4-BE49-F238E27FC236}">
                <a16:creationId xmlns:a16="http://schemas.microsoft.com/office/drawing/2014/main" id="{A3C5C964-FC55-5DA2-7C83-758A20001D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24691" y="2010005"/>
            <a:ext cx="1871043" cy="1871043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B0A2A25-7025-8CB7-A12E-B7E0BCA11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90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3"/>
    </mc:Choice>
    <mc:Fallback xmlns="">
      <p:transition spd="slow" advTm="1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74" x="2709863" y="819150"/>
          <p14:tracePt t="9980" x="2870200" y="730250"/>
          <p14:tracePt t="9989" x="2959100" y="641350"/>
          <p14:tracePt t="10021" x="3386138" y="338138"/>
          <p14:tracePt t="10038" x="3494088" y="303213"/>
          <p14:tracePt t="10055" x="3636963" y="195263"/>
          <p14:tracePt t="10074" x="3671888" y="106363"/>
          <p14:tracePt t="10075" x="3725863" y="349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2861" y="4180088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3055" y="2971771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 descr="A black background with a black square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2827920-A9E3-36F1-817F-B5E0BF9AC74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2879579" y="3915652"/>
            <a:ext cx="2501952" cy="133528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3D5092-E39A-4DE3-280E-3AC9056C70E7}"/>
              </a:ext>
            </a:extLst>
          </p:cNvPr>
          <p:cNvSpPr txBox="1"/>
          <p:nvPr/>
        </p:nvSpPr>
        <p:spPr>
          <a:xfrm>
            <a:off x="3166110" y="2211143"/>
            <a:ext cx="7841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Select the wood treatment your pallet is going through…</a:t>
            </a:r>
            <a:endParaRPr lang="en-US" sz="2400" dirty="0"/>
          </a:p>
        </p:txBody>
      </p:sp>
      <p:pic>
        <p:nvPicPr>
          <p:cNvPr id="34" name="Picture 33" descr="A black background with a black square&#10;&#10;Description automatically generated with medium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231A5FE4-62EA-C9ED-BF0F-58B5B199006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5791816" y="3915652"/>
            <a:ext cx="2501952" cy="1335283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53" name="Picture 52" descr="A black background with a black square&#10;&#10;Description automatically generated with medium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12F0F5E7-BBBD-2C3C-14AA-94A60CF3718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8727731" y="3885962"/>
            <a:ext cx="2501952" cy="1335283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6F9817D-23A7-B764-3B88-1FE7E6163BEA}"/>
              </a:ext>
            </a:extLst>
          </p:cNvPr>
          <p:cNvSpPr txBox="1"/>
          <p:nvPr/>
        </p:nvSpPr>
        <p:spPr>
          <a:xfrm>
            <a:off x="6096000" y="3485561"/>
            <a:ext cx="20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Methyl Bromine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5636F5A-5920-F068-6CF7-7E320E5C1619}"/>
              </a:ext>
            </a:extLst>
          </p:cNvPr>
          <p:cNvSpPr txBox="1"/>
          <p:nvPr/>
        </p:nvSpPr>
        <p:spPr>
          <a:xfrm>
            <a:off x="3657225" y="3546010"/>
            <a:ext cx="90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Heat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5D6433-632E-5C33-7921-D2D481C9AFE3}"/>
              </a:ext>
            </a:extLst>
          </p:cNvPr>
          <p:cNvSpPr txBox="1"/>
          <p:nvPr/>
        </p:nvSpPr>
        <p:spPr>
          <a:xfrm>
            <a:off x="8998172" y="3485561"/>
            <a:ext cx="209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Sulphuryl Fluoride</a:t>
            </a:r>
            <a:endParaRPr lang="en-US" dirty="0"/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13A3DFE6-FE89-6EB8-A0E8-2D056D0C3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1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9"/>
    </mc:Choice>
    <mc:Fallback xmlns="">
      <p:transition spd="slow" advTm="1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0070" y="4182308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3706" y="2971771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852FF4-FBDB-E76A-C8A7-C462B9643959}"/>
              </a:ext>
            </a:extLst>
          </p:cNvPr>
          <p:cNvSpPr txBox="1"/>
          <p:nvPr/>
        </p:nvSpPr>
        <p:spPr>
          <a:xfrm>
            <a:off x="3774227" y="2698994"/>
            <a:ext cx="666771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Incorrect treatment, try again…</a:t>
            </a:r>
            <a:endParaRPr lang="en-US" sz="3600" dirty="0"/>
          </a:p>
        </p:txBody>
      </p:sp>
      <p:pic>
        <p:nvPicPr>
          <p:cNvPr id="34" name="Graphic 33" descr="Cursor with solid fill">
            <a:hlinkClick r:id="rId15" action="ppaction://hlinksldjump"/>
            <a:extLst>
              <a:ext uri="{FF2B5EF4-FFF2-40B4-BE49-F238E27FC236}">
                <a16:creationId xmlns:a16="http://schemas.microsoft.com/office/drawing/2014/main" id="{A0241AEF-1CAB-2C06-71A2-3754F9E3A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46840" y="3230749"/>
            <a:ext cx="1431714" cy="1431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7365CE-240E-0775-D137-104253D3E6E7}"/>
              </a:ext>
            </a:extLst>
          </p:cNvPr>
          <p:cNvSpPr txBox="1"/>
          <p:nvPr/>
        </p:nvSpPr>
        <p:spPr>
          <a:xfrm>
            <a:off x="3621654" y="4526673"/>
            <a:ext cx="697285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use of </a:t>
            </a:r>
            <a:r>
              <a:rPr lang="en-GB" sz="2000" b="1" dirty="0"/>
              <a:t>Methyl Bromine </a:t>
            </a:r>
            <a:r>
              <a:rPr lang="en-GB" sz="2000" dirty="0"/>
              <a:t>treatment for wood is </a:t>
            </a:r>
            <a:r>
              <a:rPr lang="en-GB" sz="2000" b="1" dirty="0">
                <a:solidFill>
                  <a:schemeClr val="accent2"/>
                </a:solidFill>
              </a:rPr>
              <a:t>forbidden</a:t>
            </a:r>
            <a:r>
              <a:rPr lang="en-GB" sz="2000" dirty="0"/>
              <a:t> at Cummins</a:t>
            </a:r>
            <a:r>
              <a:rPr lang="en-GB" dirty="0"/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3169E5-75AA-99F4-E5A7-C83114B0452A}"/>
              </a:ext>
            </a:extLst>
          </p:cNvPr>
          <p:cNvSpPr txBox="1"/>
          <p:nvPr/>
        </p:nvSpPr>
        <p:spPr>
          <a:xfrm>
            <a:off x="3376915" y="5392906"/>
            <a:ext cx="761584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Heat treatment </a:t>
            </a:r>
            <a:r>
              <a:rPr lang="en-GB" sz="2000" dirty="0"/>
              <a:t>is the only accepted wood treatment at Cummins</a:t>
            </a:r>
            <a:endParaRPr lang="en-US" sz="2000" dirty="0"/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8D30908A-76DD-75B4-4D02-9A88B29B5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94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4"/>
    </mc:Choice>
    <mc:Fallback xmlns="">
      <p:transition spd="slow" advTm="16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2861" y="4180088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3055" y="2971771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 descr="A black background with a black square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2827920-A9E3-36F1-817F-B5E0BF9AC74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2879579" y="3915652"/>
            <a:ext cx="2501952" cy="133528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3D5092-E39A-4DE3-280E-3AC9056C70E7}"/>
              </a:ext>
            </a:extLst>
          </p:cNvPr>
          <p:cNvSpPr txBox="1"/>
          <p:nvPr/>
        </p:nvSpPr>
        <p:spPr>
          <a:xfrm>
            <a:off x="3166110" y="2211143"/>
            <a:ext cx="7841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Select the wood treatment your pallet is going through…</a:t>
            </a:r>
            <a:endParaRPr lang="en-US" sz="2400" dirty="0"/>
          </a:p>
        </p:txBody>
      </p:sp>
      <p:pic>
        <p:nvPicPr>
          <p:cNvPr id="34" name="Picture 33" descr="A black background with a black square&#10;&#10;Description automatically generated with medium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231A5FE4-62EA-C9ED-BF0F-58B5B199006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5791816" y="3915652"/>
            <a:ext cx="2501952" cy="1335283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53" name="Picture 52" descr="A black background with a black square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12F0F5E7-BBBD-2C3C-14AA-94A60CF3718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8727731" y="3885962"/>
            <a:ext cx="2501952" cy="1335283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6F9817D-23A7-B764-3B88-1FE7E6163BEA}"/>
              </a:ext>
            </a:extLst>
          </p:cNvPr>
          <p:cNvSpPr txBox="1"/>
          <p:nvPr/>
        </p:nvSpPr>
        <p:spPr>
          <a:xfrm>
            <a:off x="6096000" y="3485561"/>
            <a:ext cx="20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Methyl Bromine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5636F5A-5920-F068-6CF7-7E320E5C1619}"/>
              </a:ext>
            </a:extLst>
          </p:cNvPr>
          <p:cNvSpPr txBox="1"/>
          <p:nvPr/>
        </p:nvSpPr>
        <p:spPr>
          <a:xfrm>
            <a:off x="3657225" y="3546010"/>
            <a:ext cx="90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Heat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5D6433-632E-5C33-7921-D2D481C9AFE3}"/>
              </a:ext>
            </a:extLst>
          </p:cNvPr>
          <p:cNvSpPr txBox="1"/>
          <p:nvPr/>
        </p:nvSpPr>
        <p:spPr>
          <a:xfrm>
            <a:off x="8998172" y="3485561"/>
            <a:ext cx="209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Sulphuryl Fluoride</a:t>
            </a:r>
            <a:endParaRPr lang="en-US" dirty="0"/>
          </a:p>
        </p:txBody>
      </p: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62B2C281-12AA-C0C8-A411-C13FD841A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40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3"/>
    </mc:Choice>
    <mc:Fallback xmlns="">
      <p:transition spd="slow" advTm="11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8" x="5721350" y="6537325"/>
          <p14:tracePt t="929" x="5829300" y="6359525"/>
          <p14:tracePt t="941" x="5829300" y="6305550"/>
          <p14:tracePt t="970" x="5953125" y="6073775"/>
          <p14:tracePt t="988" x="6130925" y="5807075"/>
          <p14:tracePt t="1003" x="6149975" y="5753100"/>
          <p14:tracePt t="1020" x="6202363" y="5735638"/>
          <p14:tracePt t="1023" x="6221413" y="5700713"/>
          <p14:tracePt t="1036" x="6256338" y="5646738"/>
          <p14:tracePt t="1052" x="6310313" y="5575300"/>
          <p14:tracePt t="1068" x="6345238" y="5521325"/>
          <p14:tracePt t="1074" x="6381750" y="5468938"/>
          <p14:tracePt t="1087" x="6523038" y="5326063"/>
          <p14:tracePt t="1103" x="6665913" y="5148263"/>
          <p14:tracePt t="1119" x="6737350" y="5059363"/>
          <p14:tracePt t="1136" x="6897688" y="4899025"/>
          <p14:tracePt t="1152" x="7077075" y="4773613"/>
          <p14:tracePt t="1186" x="7450138" y="4489450"/>
          <p14:tracePt t="1191" x="7486650" y="4435475"/>
          <p14:tracePt t="1202" x="7521575" y="4435475"/>
          <p14:tracePt t="1218" x="7558088" y="4381500"/>
          <p14:tracePt t="1235" x="7575550" y="4346575"/>
          <p14:tracePt t="1252" x="7593013" y="4346575"/>
          <p14:tracePt t="1253" x="7593013" y="4310063"/>
          <p14:tracePt t="1268" x="7629525" y="4292600"/>
          <p14:tracePt t="1294" x="7664450" y="4275138"/>
          <p14:tracePt t="1462" x="7681913" y="4275138"/>
          <p14:tracePt t="1473" x="7700963" y="4257675"/>
          <p14:tracePt t="1493" x="7735888" y="4257675"/>
          <p14:tracePt t="1514" x="7753350" y="4257675"/>
          <p14:tracePt t="1561" x="7861300" y="4186238"/>
          <p14:tracePt t="1567" x="7861300" y="4168775"/>
          <p14:tracePt t="1575" x="7878763" y="4168775"/>
          <p14:tracePt t="1586" x="7913688" y="4149725"/>
          <p14:tracePt t="1606" x="7967663" y="4079875"/>
          <p14:tracePt t="1620" x="7985125" y="3989388"/>
          <p14:tracePt t="1635" x="7985125" y="3919538"/>
          <p14:tracePt t="1652" x="7985125" y="3829050"/>
          <p14:tracePt t="1668" x="7967663" y="3776663"/>
          <p14:tracePt t="1714" x="7842250" y="3633788"/>
          <p14:tracePt t="1718" x="7824788" y="3598863"/>
          <p14:tracePt t="1737" x="7789863" y="3598863"/>
          <p14:tracePt t="1739" x="7753350" y="3579813"/>
          <p14:tracePt t="1755" x="7681913" y="3544888"/>
          <p14:tracePt t="1769" x="7646988" y="3544888"/>
          <p14:tracePt t="1789" x="7521575" y="3508375"/>
          <p14:tracePt t="1806" x="7289800" y="3508375"/>
          <p14:tracePt t="1819" x="7200900" y="3508375"/>
          <p14:tracePt t="1836" x="7129463" y="3508375"/>
          <p14:tracePt t="1855" x="7094538" y="3508375"/>
          <p14:tracePt t="1870" x="7040563" y="3508375"/>
          <p14:tracePt t="1888" x="6969125" y="3562350"/>
          <p14:tracePt t="1908" x="6897688" y="3616325"/>
          <p14:tracePt t="1924" x="6862763" y="3633788"/>
          <p14:tracePt t="1926" x="6826250" y="3651250"/>
          <p14:tracePt t="1936" x="6808788" y="3668713"/>
          <p14:tracePt t="1954" x="6773863" y="3705225"/>
          <p14:tracePt t="1956" x="6737350" y="3740150"/>
          <p14:tracePt t="1972" x="6719888" y="3759200"/>
          <p14:tracePt t="1986" x="6702425" y="3776663"/>
          <p14:tracePt t="2003" x="6648450" y="3829050"/>
          <p14:tracePt t="2022" x="6577013" y="3900488"/>
          <p14:tracePt t="2024" x="6559550" y="3937000"/>
          <p14:tracePt t="2040" x="6542088" y="3971925"/>
          <p14:tracePt t="2055" x="6542088" y="4008438"/>
          <p14:tracePt t="2069" x="6523038" y="4043363"/>
          <p14:tracePt t="2071" x="6523038" y="4097338"/>
          <p14:tracePt t="2086" x="6523038" y="4168775"/>
          <p14:tracePt t="2103" x="6505575" y="4240213"/>
          <p14:tracePt t="2109" x="6488113" y="4310063"/>
          <p14:tracePt t="2120" x="6488113" y="4364038"/>
          <p14:tracePt t="2138" x="6488113" y="4506913"/>
          <p14:tracePt t="2152" x="6488113" y="4560888"/>
          <p14:tracePt t="2172" x="6488113" y="4578350"/>
          <p14:tracePt t="2238" x="6488113" y="4595813"/>
          <p14:tracePt t="2246" x="6505575" y="4613275"/>
          <p14:tracePt t="2279" x="6577013" y="4667250"/>
          <p14:tracePt t="2287" x="6594475" y="4667250"/>
          <p14:tracePt t="2309" x="6630988" y="4667250"/>
          <p14:tracePt t="2323" x="6665913" y="4667250"/>
          <p14:tracePt t="2347" x="6684963" y="4667250"/>
          <p14:tracePt t="2387" x="6737350" y="4649788"/>
          <p14:tracePt t="3531" x="6737350" y="4630738"/>
          <p14:tracePt t="3539" x="6737350" y="4595813"/>
          <p14:tracePt t="3549" x="6737350" y="4578350"/>
          <p14:tracePt t="3566" x="6737350" y="4524375"/>
          <p14:tracePt t="3583" x="6737350" y="4489450"/>
          <p14:tracePt t="3599" x="6737350" y="4452938"/>
          <p14:tracePt t="3616" x="6808788" y="4329113"/>
          <p14:tracePt t="3632" x="6880225" y="4240213"/>
          <p14:tracePt t="3649" x="6986588" y="4149725"/>
          <p14:tracePt t="3666" x="7058025" y="4114800"/>
          <p14:tracePt t="3685" x="7254875" y="3971925"/>
          <p14:tracePt t="3699" x="7397750" y="3919538"/>
          <p14:tracePt t="3716" x="7575550" y="3794125"/>
          <p14:tracePt t="3733" x="7807325" y="3687763"/>
          <p14:tracePt t="3734" x="7950200" y="3651250"/>
          <p14:tracePt t="3749" x="8056563" y="3616325"/>
          <p14:tracePt t="3766" x="8324850" y="3508375"/>
          <p14:tracePt t="3783" x="8377238" y="3508375"/>
          <p14:tracePt t="3799" x="8591550" y="3455988"/>
          <p14:tracePt t="3816" x="8858250" y="3384550"/>
          <p14:tracePt t="3833" x="9250363" y="3330575"/>
          <p14:tracePt t="3849" x="9429750" y="3330575"/>
          <p14:tracePt t="3866" x="9536113" y="3330575"/>
          <p14:tracePt t="3885" x="9678988" y="3330575"/>
          <p14:tracePt t="3901" x="9696450" y="3330575"/>
          <p14:tracePt t="3916" x="9802813" y="3367088"/>
          <p14:tracePt t="3933" x="9839325" y="3384550"/>
          <p14:tracePt t="3949" x="9856788" y="3402013"/>
          <p14:tracePt t="3967" x="9874250" y="3438525"/>
          <p14:tracePt t="3968" x="9910763" y="3490913"/>
          <p14:tracePt t="3983" x="9945688" y="3598863"/>
          <p14:tracePt t="3999" x="9999663" y="3705225"/>
          <p14:tracePt t="4016" x="9999663" y="3759200"/>
          <p14:tracePt t="4051" x="10053638" y="3883025"/>
          <p14:tracePt t="4079" x="10071100" y="3937000"/>
          <p14:tracePt t="4086" x="10071100" y="3954463"/>
          <p14:tracePt t="4101" x="10071100" y="3971925"/>
          <p14:tracePt t="4116" x="10071100" y="3989388"/>
          <p14:tracePt t="4118" x="10071100" y="4008438"/>
          <p14:tracePt t="4133" x="10071100" y="4043363"/>
          <p14:tracePt t="4149" x="10071100" y="4097338"/>
          <p14:tracePt t="4166" x="10071100" y="4149725"/>
          <p14:tracePt t="4185" x="10071100" y="4257675"/>
          <p14:tracePt t="4199" x="10071100" y="4275138"/>
          <p14:tracePt t="4216" x="10071100" y="4381500"/>
          <p14:tracePt t="4233" x="10071100" y="4418013"/>
          <p14:tracePt t="4251" x="10071100" y="4435475"/>
          <p14:tracePt t="4333" x="10071100" y="4452938"/>
          <p14:tracePt t="4349" x="10071100" y="4489450"/>
          <p14:tracePt t="4350" x="10071100" y="4506913"/>
          <p14:tracePt t="4358" x="10088563" y="4524375"/>
          <p14:tracePt t="4366" x="10088563" y="4541838"/>
          <p14:tracePt t="4385" x="10106025" y="4560888"/>
          <p14:tracePt t="5467" x="10106025" y="4630738"/>
          <p14:tracePt t="5483" x="10106025" y="4721225"/>
          <p14:tracePt t="5490" x="10088563" y="4791075"/>
          <p14:tracePt t="5512" x="10034588" y="4987925"/>
          <p14:tracePt t="5525" x="10034588" y="5040313"/>
          <p14:tracePt t="5542" x="10034588" y="5094288"/>
          <p14:tracePt t="5558" x="9999663" y="5183188"/>
          <p14:tracePt t="5575" x="9982200" y="5237163"/>
          <p14:tracePt t="5593" x="9945688" y="5308600"/>
          <p14:tracePt t="5609" x="9856788" y="5397500"/>
          <p14:tracePt t="5625" x="9696450" y="5611813"/>
          <p14:tracePt t="5642" x="9553575" y="5842000"/>
          <p14:tracePt t="5659" x="9429750" y="5949950"/>
          <p14:tracePt t="5676" x="9250363" y="6145213"/>
          <p14:tracePt t="5679" x="9161463" y="6234113"/>
          <p14:tracePt t="5692" x="9055100" y="6305550"/>
          <p14:tracePt t="5708" x="8877300" y="6430963"/>
          <p14:tracePt t="5725" x="8769350" y="6465888"/>
          <p14:tracePt t="5742" x="8662988" y="6483350"/>
          <p14:tracePt t="5759" x="8485188" y="6483350"/>
          <p14:tracePt t="5776" x="8181975" y="6465888"/>
          <p14:tracePt t="5792" x="7842250" y="6448425"/>
          <p14:tracePt t="5810" x="7593013" y="6411913"/>
          <p14:tracePt t="5811" x="7486650" y="6394450"/>
          <p14:tracePt t="5825" x="7397750" y="6376988"/>
          <p14:tracePt t="5842" x="7254875" y="6342063"/>
          <p14:tracePt t="5858" x="7129463" y="6288088"/>
          <p14:tracePt t="5875" x="6986588" y="6251575"/>
          <p14:tracePt t="5893" x="6845300" y="6199188"/>
          <p14:tracePt t="5894" x="6737350" y="6181725"/>
          <p14:tracePt t="5908" x="6630988" y="6145213"/>
          <p14:tracePt t="5925" x="6434138" y="6110288"/>
          <p14:tracePt t="5942" x="6273800" y="6073775"/>
          <p14:tracePt t="5958" x="6130925" y="6038850"/>
          <p14:tracePt t="5976" x="6042025" y="6002338"/>
          <p14:tracePt t="5978" x="5970588" y="5984875"/>
          <p14:tracePt t="5984" x="5935663" y="5984875"/>
          <p14:tracePt t="5994" x="5881688" y="5967413"/>
          <p14:tracePt t="6012" x="5810250" y="5949950"/>
          <p14:tracePt t="6013" x="5757863" y="5932488"/>
          <p14:tracePt t="6026" x="5721350" y="5932488"/>
          <p14:tracePt t="6042" x="5578475" y="5932488"/>
          <p14:tracePt t="6060" x="5507038" y="5932488"/>
          <p14:tracePt t="6062" x="5454650" y="5932488"/>
          <p14:tracePt t="6075" x="5329238" y="5932488"/>
          <p14:tracePt t="6092" x="5186363" y="5932488"/>
          <p14:tracePt t="6100" x="5114925" y="5932488"/>
          <p14:tracePt t="6109" x="5080000" y="5932488"/>
          <p14:tracePt t="6125" x="4937125" y="5895975"/>
          <p14:tracePt t="6142" x="4883150" y="5895975"/>
          <p14:tracePt t="6159" x="4705350" y="5878513"/>
          <p14:tracePt t="6193" x="4473575" y="5861050"/>
          <p14:tracePt t="6202" x="4438650" y="5842000"/>
          <p14:tracePt t="6211" x="4438650" y="5824538"/>
          <p14:tracePt t="6225" x="4384675" y="5824538"/>
          <p14:tracePt t="6242" x="4349750" y="5824538"/>
          <p14:tracePt t="6259" x="4295775" y="5807075"/>
          <p14:tracePt t="6276" x="4170363" y="5789613"/>
          <p14:tracePt t="6278" x="4117975" y="5772150"/>
          <p14:tracePt t="6292" x="4029075" y="5735638"/>
          <p14:tracePt t="6312" x="3921125" y="5718175"/>
          <p14:tracePt t="6313" x="3903663" y="5718175"/>
          <p14:tracePt t="6326" x="3886200" y="5700713"/>
          <p14:tracePt t="6342" x="3849688" y="5681663"/>
          <p14:tracePt t="6359" x="3778250" y="5646738"/>
          <p14:tracePt t="6361" x="3760788" y="5629275"/>
          <p14:tracePt t="6375" x="3725863" y="5592763"/>
          <p14:tracePt t="6392" x="3706813" y="5592763"/>
          <p14:tracePt t="6411" x="3706813" y="5575300"/>
          <p14:tracePt t="6426" x="3689350" y="5575300"/>
          <p14:tracePt t="6442" x="3671888" y="5540375"/>
          <p14:tracePt t="6459" x="3654425" y="5468938"/>
          <p14:tracePt t="6476" x="3636963" y="5451475"/>
          <p14:tracePt t="6492" x="3617913" y="5397500"/>
          <p14:tracePt t="6512" x="3617913" y="5360988"/>
          <p14:tracePt t="6525" x="3600450" y="5308600"/>
          <p14:tracePt t="6542" x="3565525" y="5219700"/>
          <p14:tracePt t="6571" x="3529013" y="5059363"/>
          <p14:tracePt t="6578" x="3529013" y="5022850"/>
          <p14:tracePt t="6593" x="3511550" y="4987925"/>
          <p14:tracePt t="6609" x="3511550" y="4879975"/>
          <p14:tracePt t="6626" x="3511550" y="4845050"/>
          <p14:tracePt t="6643" x="3494088" y="4773613"/>
          <p14:tracePt t="6645" x="3475038" y="4738688"/>
          <p14:tracePt t="6659" x="3457575" y="4667250"/>
          <p14:tracePt t="6675" x="3457575" y="4506913"/>
          <p14:tracePt t="6692" x="3457575" y="4418013"/>
          <p14:tracePt t="6723" x="3457575" y="4240213"/>
          <p14:tracePt t="6727" x="3457575" y="4186238"/>
          <p14:tracePt t="6744" x="3457575" y="4149725"/>
          <p14:tracePt t="6759" x="3457575" y="4114800"/>
          <p14:tracePt t="6775" x="3457575" y="4079875"/>
          <p14:tracePt t="6792" x="3511550" y="4025900"/>
          <p14:tracePt t="6810" x="3600450" y="3989388"/>
          <p14:tracePt t="6811" x="3654425" y="3954463"/>
          <p14:tracePt t="6825" x="3832225" y="3919538"/>
          <p14:tracePt t="6842" x="3938588" y="3900488"/>
          <p14:tracePt t="6858" x="3975100" y="3883025"/>
          <p14:tracePt t="6877" x="4046538" y="3848100"/>
          <p14:tracePt t="6878" x="4081463" y="3848100"/>
          <p14:tracePt t="6892" x="4117975" y="3848100"/>
          <p14:tracePt t="6909" x="4189413" y="3848100"/>
          <p14:tracePt t="6925" x="4241800" y="3848100"/>
          <p14:tracePt t="6942" x="4330700" y="3848100"/>
          <p14:tracePt t="6960" x="4402138" y="3848100"/>
          <p14:tracePt t="6962" x="4438650" y="3848100"/>
          <p14:tracePt t="6976" x="4473575" y="3848100"/>
          <p14:tracePt t="6992" x="4491038" y="3848100"/>
          <p14:tracePt t="7012" x="4510088" y="3848100"/>
          <p14:tracePt t="7082" x="4545013" y="3848100"/>
          <p14:tracePt t="7091" x="4562475" y="3848100"/>
          <p14:tracePt t="7105" x="4598988" y="3848100"/>
          <p14:tracePt t="7126" x="4633913" y="3865563"/>
          <p14:tracePt t="7142" x="4670425" y="3900488"/>
          <p14:tracePt t="7161" x="4705350" y="3937000"/>
          <p14:tracePt t="7175" x="4705350" y="3954463"/>
          <p14:tracePt t="7192" x="4722813" y="3989388"/>
          <p14:tracePt t="7210" x="4741863" y="4079875"/>
          <p14:tracePt t="7226" x="4741863" y="4097338"/>
          <p14:tracePt t="7228" x="4741863" y="4132263"/>
          <p14:tracePt t="7242" x="4759325" y="4168775"/>
          <p14:tracePt t="7259" x="4759325" y="4221163"/>
          <p14:tracePt t="7289" x="4759325" y="4418013"/>
          <p14:tracePt t="7296" x="4759325" y="4452938"/>
          <p14:tracePt t="7308" x="4759325" y="4506913"/>
          <p14:tracePt t="7325" x="4759325" y="4578350"/>
          <p14:tracePt t="7342" x="4741863" y="4721225"/>
          <p14:tracePt t="7359" x="4741863" y="4810125"/>
          <p14:tracePt t="7375" x="4741863" y="4862513"/>
          <p14:tracePt t="7402" x="4722813" y="4951413"/>
          <p14:tracePt t="7410" x="4687888" y="5022850"/>
          <p14:tracePt t="7417" x="4652963" y="5059363"/>
          <p14:tracePt t="7425" x="4616450" y="5094288"/>
          <p14:tracePt t="7441" x="4527550" y="5200650"/>
          <p14:tracePt t="7459" x="4473575" y="5254625"/>
          <p14:tracePt t="7476" x="4438650" y="5308600"/>
          <p14:tracePt t="7492" x="4384675" y="5326063"/>
          <p14:tracePt t="7509" x="4349750" y="5343525"/>
          <p14:tracePt t="7525" x="4313238" y="5343525"/>
          <p14:tracePt t="7542" x="4260850" y="5343525"/>
          <p14:tracePt t="7559" x="4241800" y="5343525"/>
          <p14:tracePt t="7561" x="4224338" y="5343525"/>
          <p14:tracePt t="7575" x="4206875" y="5343525"/>
          <p14:tracePt t="8167" x="4224338" y="5326063"/>
          <p14:tracePt t="8176" x="4295775" y="5308600"/>
          <p14:tracePt t="8182" x="4349750" y="5291138"/>
          <p14:tracePt t="8194" x="4367213" y="5291138"/>
          <p14:tracePt t="8212" x="4402138" y="5291138"/>
          <p14:tracePt t="8627" x="4402138" y="5200650"/>
          <p14:tracePt t="8633" x="4421188" y="5111750"/>
          <p14:tracePt t="8650" x="4438650" y="5022850"/>
          <p14:tracePt t="8671" x="4438650" y="4933950"/>
          <p14:tracePt t="8681" x="4438650" y="4916488"/>
          <p14:tracePt t="8700" x="4438650" y="4899025"/>
          <p14:tracePt t="8717" x="4456113" y="4879975"/>
          <p14:tracePt t="8733" x="4456113" y="4845050"/>
          <p14:tracePt t="8749" x="4456113" y="4791075"/>
          <p14:tracePt t="8766" x="4456113" y="4756150"/>
          <p14:tracePt t="8768" x="4456113" y="4738688"/>
          <p14:tracePt t="8782" x="4456113" y="4721225"/>
          <p14:tracePt t="8799" x="4456113" y="4684713"/>
          <p14:tracePt t="8816" x="4456113" y="4667250"/>
          <p14:tracePt t="8832" x="4456113" y="4630738"/>
          <p14:tracePt t="8852" x="4456113" y="4578350"/>
          <p14:tracePt t="9014" x="4456113" y="4595813"/>
          <p14:tracePt t="9032" x="4456113" y="4613275"/>
          <p14:tracePt t="9039" x="4456113" y="4684713"/>
          <p14:tracePt t="9061" x="4456113" y="4738688"/>
          <p14:tracePt t="9071" x="4421188" y="4862513"/>
          <p14:tracePt t="9087" x="4349750" y="4987925"/>
          <p14:tracePt t="9088" x="4278313" y="5076825"/>
          <p14:tracePt t="9106" x="4206875" y="5111750"/>
          <p14:tracePt t="9111" x="4170363" y="5183188"/>
          <p14:tracePt t="9113" x="4098925" y="5254625"/>
          <p14:tracePt t="9121" x="4046538" y="5308600"/>
          <p14:tracePt t="9137" x="3992563" y="5397500"/>
          <p14:tracePt t="9153" x="3938588" y="5451475"/>
          <p14:tracePt t="9173" x="3886200" y="5503863"/>
          <p14:tracePt t="9189" x="3797300" y="5557838"/>
          <p14:tracePt t="9209" x="3689350" y="5611813"/>
          <p14:tracePt t="9211" x="3617913" y="5646738"/>
          <p14:tracePt t="9224" x="3368675" y="5753100"/>
          <p14:tracePt t="9239" x="3244850" y="5824538"/>
          <p14:tracePt t="9258" x="3065463" y="5895975"/>
          <p14:tracePt t="9271" x="2798763" y="6002338"/>
          <p14:tracePt t="9287" x="2584450" y="6056313"/>
          <p14:tracePt t="9308" x="2424113" y="6092825"/>
          <p14:tracePt t="9322" x="2263775" y="6181725"/>
          <p14:tracePt t="9337" x="2157413" y="6288088"/>
          <p14:tracePt t="9354" x="2085975" y="6342063"/>
          <p14:tracePt t="9371" x="2066925" y="6359525"/>
          <p14:tracePt t="9481" x="2120900" y="6305550"/>
          <p14:tracePt t="9492" x="2209800" y="6216650"/>
          <p14:tracePt t="9500" x="2246313" y="6145213"/>
          <p14:tracePt t="9512" x="2584450" y="5824538"/>
          <p14:tracePt t="9531" x="2870200" y="5432425"/>
          <p14:tracePt t="9546" x="3030538" y="5237163"/>
          <p14:tracePt t="9556" x="3333750" y="4899025"/>
          <p14:tracePt t="9571" x="3529013" y="4702175"/>
          <p14:tracePt t="9589" x="3636963" y="4578350"/>
          <p14:tracePt t="9605" x="3725863" y="4506913"/>
          <p14:tracePt t="9608" x="3778250" y="4470400"/>
          <p14:tracePt t="9625" x="3814763" y="4452938"/>
          <p14:tracePt t="9636" x="3849688" y="4435475"/>
          <p14:tracePt t="9667" x="3849688" y="4418013"/>
          <p14:tracePt t="9682" x="3867150" y="4418013"/>
          <p14:tracePt t="9688" x="3903663" y="4381500"/>
          <p14:tracePt t="9704" x="3938588" y="4346575"/>
          <p14:tracePt t="9708" x="4064000" y="4203700"/>
          <p14:tracePt t="9721" x="4349750" y="3776663"/>
          <p14:tracePt t="9737" x="4973638" y="2778125"/>
          <p14:tracePt t="9754" x="5668963" y="1674813"/>
          <p14:tracePt t="9772" x="6523038" y="3921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8" y="562644"/>
            <a:ext cx="8179171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</a:t>
            </a:r>
            <a:endParaRPr lang="en-US" sz="4400" b="1" dirty="0">
              <a:highlight>
                <a:srgbClr val="FFFF00"/>
              </a:highlight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9103" y="4205263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4085" y="2983874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F7077F-FF67-DE89-74C2-B03792DEF952}"/>
              </a:ext>
            </a:extLst>
          </p:cNvPr>
          <p:cNvSpPr txBox="1"/>
          <p:nvPr/>
        </p:nvSpPr>
        <p:spPr>
          <a:xfrm>
            <a:off x="2711472" y="2121243"/>
            <a:ext cx="886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Next, there is evidence of bark on the wood, what is the correct threshold of bark allowed on wood? Select the correct pallet…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1B7EEA-2747-E7D5-6C9E-3ABB0034B75C}"/>
              </a:ext>
            </a:extLst>
          </p:cNvPr>
          <p:cNvSpPr txBox="1"/>
          <p:nvPr/>
        </p:nvSpPr>
        <p:spPr>
          <a:xfrm>
            <a:off x="5910316" y="3509546"/>
            <a:ext cx="256681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Bark less than 3 cm/ 0.39 inch in width </a:t>
            </a: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A14E16-9AED-2D4F-0866-8053B0B885C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3007621" y="4130049"/>
            <a:ext cx="2501952" cy="1335283"/>
          </a:xfrm>
          <a:prstGeom prst="rect">
            <a:avLst/>
          </a:prstGeom>
          <a:noFill/>
        </p:spPr>
      </p:pic>
      <p:pic>
        <p:nvPicPr>
          <p:cNvPr id="50" name="Picture 49" descr="A black background with a black square&#10;&#10;Description automatically generated with medium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2D9E1661-65C3-FCDD-939D-B5AEAAF572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5910314" y="4105668"/>
            <a:ext cx="2501952" cy="1335283"/>
          </a:xfrm>
          <a:prstGeom prst="rect">
            <a:avLst/>
          </a:prstGeom>
          <a:noFill/>
        </p:spPr>
      </p:pic>
      <p:pic>
        <p:nvPicPr>
          <p:cNvPr id="53" name="Picture 5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7A2575-5361-321B-F630-78B776674F0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8916801" y="4175784"/>
            <a:ext cx="2501952" cy="1335283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C5A9E14-C27F-02B3-4761-AEDBB55F749A}"/>
              </a:ext>
            </a:extLst>
          </p:cNvPr>
          <p:cNvSpPr txBox="1"/>
          <p:nvPr/>
        </p:nvSpPr>
        <p:spPr>
          <a:xfrm>
            <a:off x="2913018" y="3484345"/>
            <a:ext cx="262710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Bark less than 5 cm/ 1.9 inch in width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E51DE5-69E3-2131-EB36-120463256544}"/>
              </a:ext>
            </a:extLst>
          </p:cNvPr>
          <p:cNvSpPr txBox="1"/>
          <p:nvPr/>
        </p:nvSpPr>
        <p:spPr>
          <a:xfrm>
            <a:off x="8816429" y="3530531"/>
            <a:ext cx="256681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Bark more than 3 cm/ 0.39 inch in width </a:t>
            </a:r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A0AE4540-4CCD-5D82-E937-959E3F86C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47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7"/>
    </mc:Choice>
    <mc:Fallback xmlns="">
      <p:transition spd="slow" advTm="2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59" x="623888" y="4310063"/>
          <p14:tracePt t="8468" x="944563" y="4310063"/>
          <p14:tracePt t="8519" x="2335213" y="4364038"/>
          <p14:tracePt t="8540" x="2513013" y="4364038"/>
          <p14:tracePt t="8558" x="2638425" y="4364038"/>
          <p14:tracePt t="8562" x="2690813" y="4364038"/>
          <p14:tracePt t="8674" x="3154363" y="4595813"/>
          <p14:tracePt t="8738" x="3244850" y="4667250"/>
          <p14:tracePt t="8743" x="3279775" y="4684713"/>
          <p14:tracePt t="8751" x="3314700" y="4702175"/>
          <p14:tracePt t="8770" x="3368675" y="4738688"/>
          <p14:tracePt t="8773" x="3440113" y="4756150"/>
          <p14:tracePt t="8787" x="3475038" y="4773613"/>
          <p14:tracePt t="8790" x="3511550" y="4791075"/>
          <p14:tracePt t="8794" x="3546475" y="4791075"/>
          <p14:tracePt t="8808" x="3565525" y="4791075"/>
          <p14:tracePt t="8892" x="3565525" y="4810125"/>
          <p14:tracePt t="9177" x="3582988" y="4827588"/>
          <p14:tracePt t="9186" x="3636963" y="4845050"/>
          <p14:tracePt t="9201" x="3778250" y="4933950"/>
          <p14:tracePt t="9229" x="3832225" y="4933950"/>
          <p14:tracePt t="9233" x="3886200" y="4970463"/>
          <p14:tracePt t="9256" x="3903663" y="4987925"/>
          <p14:tracePt t="9287" x="3921125" y="4987925"/>
          <p14:tracePt t="9401" x="3975100" y="4987925"/>
          <p14:tracePt t="9410" x="4029075" y="4987925"/>
          <p14:tracePt t="9423" x="4081463" y="4987925"/>
          <p14:tracePt t="9440" x="4098925" y="4987925"/>
          <p14:tracePt t="9465" x="4152900" y="4987925"/>
          <p14:tracePt t="9469" x="4170363" y="4987925"/>
          <p14:tracePt t="9828" x="4241800" y="4987925"/>
          <p14:tracePt t="9840" x="4313238" y="4987925"/>
          <p14:tracePt t="9855" x="4510088" y="4987925"/>
          <p14:tracePt t="9876" x="4616450" y="4987925"/>
          <p14:tracePt t="9900" x="4670425" y="4987925"/>
          <p14:tracePt t="10033" x="4687888" y="4987925"/>
          <p14:tracePt t="10042" x="4705350" y="4987925"/>
          <p14:tracePt t="10058" x="4776788" y="4987925"/>
          <p14:tracePt t="10078" x="4813300" y="4987925"/>
          <p14:tracePt t="10101" x="4830763" y="4987925"/>
          <p14:tracePt t="10188" x="4865688" y="5005388"/>
          <p14:tracePt t="10205" x="4865688" y="5022850"/>
          <p14:tracePt t="10218" x="4883150" y="5022850"/>
          <p14:tracePt t="10233" x="4902200" y="5022850"/>
          <p14:tracePt t="10472" x="4954588" y="5022850"/>
          <p14:tracePt t="10485" x="5026025" y="4987925"/>
          <p14:tracePt t="10499" x="5080000" y="4951413"/>
          <p14:tracePt t="10520" x="5257800" y="4879975"/>
          <p14:tracePt t="10535" x="5294313" y="4862513"/>
          <p14:tracePt t="10555" x="5346700" y="4845050"/>
          <p14:tracePt t="10573" x="5400675" y="4810125"/>
          <p14:tracePt t="10576" x="5454650" y="4773613"/>
          <p14:tracePt t="10579" x="5543550" y="4721225"/>
          <p14:tracePt t="10590" x="5597525" y="4702175"/>
          <p14:tracePt t="10603" x="5649913" y="4667250"/>
          <p14:tracePt t="10614" x="5721350" y="4630738"/>
          <p14:tracePt t="10617" x="5757863" y="4595813"/>
          <p14:tracePt t="10628" x="5810250" y="4578350"/>
          <p14:tracePt t="10642" x="5864225" y="4541838"/>
          <p14:tracePt t="10651" x="5864225" y="4524375"/>
          <p14:tracePt t="10663" x="5899150" y="4506913"/>
          <p14:tracePt t="10685" x="5918200" y="4452938"/>
          <p14:tracePt t="10696" x="5935663" y="4452938"/>
          <p14:tracePt t="10701" x="5953125" y="4452938"/>
          <p14:tracePt t="10713" x="5953125" y="4435475"/>
          <p14:tracePt t="10717" x="5989638" y="4435475"/>
          <p14:tracePt t="10730" x="6024563" y="4400550"/>
          <p14:tracePt t="10748" x="6078538" y="4381500"/>
          <p14:tracePt t="10751" x="6096000" y="4364038"/>
          <p14:tracePt t="10765" x="6167438" y="4346575"/>
          <p14:tracePt t="10785" x="6202363" y="4329113"/>
          <p14:tracePt t="10801" x="6292850" y="4310063"/>
          <p14:tracePt t="10803" x="6327775" y="4292600"/>
          <p14:tracePt t="10813" x="6345238" y="4292600"/>
          <p14:tracePt t="10829" x="6434138" y="4292600"/>
          <p14:tracePt t="10846" x="6505575" y="4292600"/>
          <p14:tracePt t="10848" x="6542088" y="4292600"/>
          <p14:tracePt t="10863" x="6577013" y="4292600"/>
          <p14:tracePt t="10865" x="6613525" y="4292600"/>
          <p14:tracePt t="10880" x="6648450" y="4292600"/>
          <p14:tracePt t="10901" x="6665913" y="4292600"/>
          <p14:tracePt t="10916" x="6702425" y="4292600"/>
          <p14:tracePt t="10931" x="6808788" y="4346575"/>
          <p14:tracePt t="10946" x="6915150" y="4418013"/>
          <p14:tracePt t="10963" x="7023100" y="4470400"/>
          <p14:tracePt t="10979" x="7058025" y="4506913"/>
          <p14:tracePt t="10998" x="7112000" y="4541838"/>
          <p14:tracePt t="11001" x="7146925" y="4595813"/>
          <p14:tracePt t="11018" x="7165975" y="4595813"/>
          <p14:tracePt t="11134" x="7183438" y="4613275"/>
          <p14:tracePt t="11150" x="7218363" y="4630738"/>
          <p14:tracePt t="11163" x="7237413" y="4684713"/>
          <p14:tracePt t="11175" x="7289800" y="4738688"/>
          <p14:tracePt t="11188" x="7343775" y="4791075"/>
          <p14:tracePt t="11202" x="7378700" y="4791075"/>
          <p14:tracePt t="11209" x="7397750" y="4827588"/>
          <p14:tracePt t="12431" x="7308850" y="4791075"/>
          <p14:tracePt t="12439" x="7237413" y="4756150"/>
          <p14:tracePt t="12456" x="7183438" y="4738688"/>
          <p14:tracePt t="12814" x="7218363" y="4738688"/>
          <p14:tracePt t="12822" x="7272338" y="4756150"/>
          <p14:tracePt t="12838" x="7272338" y="4773613"/>
          <p14:tracePt t="12926" x="7289800" y="4773613"/>
          <p14:tracePt t="12934" x="7326313" y="4773613"/>
          <p14:tracePt t="12942" x="7432675" y="4738688"/>
          <p14:tracePt t="12962" x="7646988" y="4649788"/>
          <p14:tracePt t="12985" x="7824788" y="4595813"/>
          <p14:tracePt t="13009" x="8021638" y="4541838"/>
          <p14:tracePt t="13038" x="8199438" y="4506913"/>
          <p14:tracePt t="13040" x="8253413" y="4489450"/>
          <p14:tracePt t="13057" x="8394700" y="4489450"/>
          <p14:tracePt t="13084" x="8751888" y="4452938"/>
          <p14:tracePt t="13105" x="8877300" y="4435475"/>
          <p14:tracePt t="13128" x="9090025" y="4364038"/>
          <p14:tracePt t="13154" x="9269413" y="4310063"/>
          <p14:tracePt t="13173" x="9410700" y="4257675"/>
          <p14:tracePt t="13191" x="9590088" y="4203700"/>
          <p14:tracePt t="13195" x="9661525" y="4186238"/>
          <p14:tracePt t="13314" x="10053638" y="4186238"/>
          <p14:tracePt t="13317" x="10088563" y="4240213"/>
          <p14:tracePt t="13346" x="10142538" y="4329113"/>
          <p14:tracePt t="13416" x="10320338" y="4578350"/>
          <p14:tracePt t="13426" x="10320338" y="4613275"/>
          <p14:tracePt t="13429" x="10337800" y="4649788"/>
          <p14:tracePt t="13443" x="10374313" y="4684713"/>
          <p14:tracePt t="13461" x="10374313" y="4702175"/>
          <p14:tracePt t="13477" x="10391775" y="4721225"/>
          <p14:tracePt t="13492" x="10391775" y="4738688"/>
          <p14:tracePt t="15344" x="10266363" y="4721225"/>
          <p14:tracePt t="15354" x="10017125" y="4630738"/>
          <p14:tracePt t="15363" x="9767888" y="4595813"/>
          <p14:tracePt t="15394" x="9232900" y="4470400"/>
          <p14:tracePt t="15420" x="9215438" y="4470400"/>
          <p14:tracePt t="15497" x="9215438" y="4489450"/>
          <p14:tracePt t="15529" x="9215438" y="4506913"/>
          <p14:tracePt t="15582" x="9215438" y="4524375"/>
          <p14:tracePt t="15591" x="9215438" y="4541838"/>
          <p14:tracePt t="15598" x="9215438" y="4578350"/>
          <p14:tracePt t="15613" x="9215438" y="4630738"/>
          <p14:tracePt t="15635" x="9215438" y="4791075"/>
          <p14:tracePt t="15647" x="9215438" y="4845050"/>
          <p14:tracePt t="15664" x="9232900" y="4916488"/>
          <p14:tracePt t="15667" x="9232900" y="4933950"/>
          <p14:tracePt t="15684" x="9232900" y="4951413"/>
          <p14:tracePt t="15696" x="9232900" y="4987925"/>
          <p14:tracePt t="15712" x="9269413" y="5022850"/>
          <p14:tracePt t="15728" x="9269413" y="5059363"/>
          <p14:tracePt t="15746" x="9269413" y="5111750"/>
          <p14:tracePt t="15749" x="9269413" y="5130800"/>
          <p14:tracePt t="15762" x="9269413" y="5148263"/>
          <p14:tracePt t="15764" x="9269413" y="5165725"/>
          <p14:tracePt t="15778" x="9304338" y="5219700"/>
          <p14:tracePt t="15798" x="9304338" y="5237163"/>
          <p14:tracePt t="15812" x="9304338" y="5254625"/>
          <p14:tracePt t="15814" x="9304338" y="5272088"/>
          <p14:tracePt t="15830" x="9304338" y="5360988"/>
          <p14:tracePt t="15852" x="9304338" y="5486400"/>
          <p14:tracePt t="15862" x="9304338" y="5503863"/>
          <p14:tracePt t="15884" x="9304338" y="5592763"/>
          <p14:tracePt t="15888" x="9304338" y="5611813"/>
          <p14:tracePt t="15899" x="9304338" y="5629275"/>
          <p14:tracePt t="15913" x="9304338" y="5646738"/>
          <p14:tracePt t="15929" x="9304338" y="5700713"/>
          <p14:tracePt t="15946" x="9304338" y="5753100"/>
          <p14:tracePt t="16107" x="9269413" y="5753100"/>
          <p14:tracePt t="16188" x="9250363" y="5735638"/>
          <p14:tracePt t="20722" x="8786813" y="4221163"/>
          <p14:tracePt t="20726" x="8093075" y="2316163"/>
          <p14:tracePt t="20737" x="7861300" y="1354138"/>
          <p14:tracePt t="20744" x="7896225" y="1228725"/>
          <p14:tracePt t="20765" x="7950200" y="873125"/>
          <p14:tracePt t="20791" x="8002588" y="2143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6314" y="4189717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6314" y="2995970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852FF4-FBDB-E76A-C8A7-C462B9643959}"/>
              </a:ext>
            </a:extLst>
          </p:cNvPr>
          <p:cNvSpPr txBox="1"/>
          <p:nvPr/>
        </p:nvSpPr>
        <p:spPr>
          <a:xfrm>
            <a:off x="4728410" y="2671729"/>
            <a:ext cx="4729693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Incorrect, try again…</a:t>
            </a:r>
            <a:endParaRPr lang="en-US" sz="3600" dirty="0"/>
          </a:p>
        </p:txBody>
      </p:sp>
      <p:pic>
        <p:nvPicPr>
          <p:cNvPr id="34" name="Graphic 33" descr="Cursor with solid fill">
            <a:hlinkClick r:id="rId15" action="ppaction://hlinksldjump"/>
            <a:extLst>
              <a:ext uri="{FF2B5EF4-FFF2-40B4-BE49-F238E27FC236}">
                <a16:creationId xmlns:a16="http://schemas.microsoft.com/office/drawing/2014/main" id="{A0241AEF-1CAB-2C06-71A2-3754F9E3A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77399" y="3230749"/>
            <a:ext cx="1431714" cy="1431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ED1CD1-4505-CF56-B7F7-DAD4D972C6A7}"/>
              </a:ext>
            </a:extLst>
          </p:cNvPr>
          <p:cNvSpPr txBox="1"/>
          <p:nvPr/>
        </p:nvSpPr>
        <p:spPr>
          <a:xfrm>
            <a:off x="4044304" y="4925705"/>
            <a:ext cx="60979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Bark </a:t>
            </a:r>
            <a:r>
              <a:rPr lang="en-US" sz="2000" b="1" dirty="0"/>
              <a:t>must not exceed 3 cm/</a:t>
            </a:r>
            <a:r>
              <a:rPr lang="en-US" sz="2000" dirty="0"/>
              <a:t> </a:t>
            </a:r>
            <a:r>
              <a:rPr lang="en-US" sz="2000" b="1" dirty="0"/>
              <a:t>0.39 inch </a:t>
            </a:r>
            <a:r>
              <a:rPr lang="en-US" sz="2000" dirty="0"/>
              <a:t>in width  </a:t>
            </a: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5808B1F4-ABB8-763F-7BB8-42C5B25A1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39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5"/>
    </mc:Choice>
    <mc:Fallback xmlns="">
      <p:transition spd="slow" advTm="1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24" x="249238" y="5432425"/>
          <p14:tracePt t="11935" x="463550" y="5451475"/>
          <p14:tracePt t="11971" x="1122363" y="5575300"/>
          <p14:tracePt t="11986" x="1230313" y="5592763"/>
          <p14:tracePt t="12004" x="1265238" y="5592763"/>
          <p14:tracePt t="12006" x="1301750" y="5611813"/>
          <p14:tracePt t="12019" x="1390650" y="5629275"/>
          <p14:tracePt t="12035" x="1550988" y="5646738"/>
          <p14:tracePt t="12052" x="1906588" y="5700713"/>
          <p14:tracePt t="12071" x="2228850" y="5753100"/>
          <p14:tracePt t="12073" x="2389188" y="5789613"/>
          <p14:tracePt t="12089" x="2744788" y="5878513"/>
          <p14:tracePt t="12104" x="3048000" y="5913438"/>
          <p14:tracePt t="12119" x="3173413" y="5932488"/>
          <p14:tracePt t="12135" x="3314700" y="5949950"/>
          <p14:tracePt t="12157" x="3546475" y="5949950"/>
          <p14:tracePt t="12170" x="3671888" y="5949950"/>
          <p14:tracePt t="12173" x="3778250" y="5949950"/>
          <p14:tracePt t="12188" x="3975100" y="5949950"/>
          <p14:tracePt t="12202" x="4152900" y="5949950"/>
          <p14:tracePt t="12219" x="4313238" y="5949950"/>
          <p14:tracePt t="12235" x="4384675" y="5949950"/>
          <p14:tracePt t="12253" x="4545013" y="5949950"/>
          <p14:tracePt t="12256" x="4598988" y="5949950"/>
          <p14:tracePt t="12263" x="4670425" y="5949950"/>
          <p14:tracePt t="12307" x="5668963" y="5967413"/>
          <p14:tracePt t="12358" x="6327775" y="5895975"/>
          <p14:tracePt t="12365" x="6362700" y="5878513"/>
          <p14:tracePt t="12380" x="6381750" y="5861050"/>
          <p14:tracePt t="12391" x="6399213" y="5861050"/>
          <p14:tracePt t="12404" x="6416675" y="5842000"/>
          <p14:tracePt t="12419" x="6453188" y="5824538"/>
          <p14:tracePt t="12435" x="6470650" y="5789613"/>
          <p14:tracePt t="12456" x="6505575" y="5789613"/>
          <p14:tracePt t="12474" x="6542088" y="5772150"/>
          <p14:tracePt t="12487" x="6559550" y="5772150"/>
          <p14:tracePt t="12504" x="6630988" y="5772150"/>
          <p14:tracePt t="12519" x="6665913" y="5772150"/>
          <p14:tracePt t="12535" x="6737350" y="5807075"/>
          <p14:tracePt t="12553" x="6754813" y="5807075"/>
          <p14:tracePt t="12555" x="6773863" y="5807075"/>
          <p14:tracePt t="12575" x="6791325" y="5807075"/>
          <p14:tracePt t="12605" x="6808788" y="5807075"/>
          <p14:tracePt t="12621" x="6826250" y="5789613"/>
          <p14:tracePt t="12628" x="6845300" y="5789613"/>
          <p14:tracePt t="12650" x="6862763" y="5772150"/>
          <p14:tracePt t="12672" x="6880225" y="5772150"/>
          <p14:tracePt t="12680" x="6897688" y="5772150"/>
          <p14:tracePt t="12736" x="6969125" y="5772150"/>
          <p14:tracePt t="12741" x="6986588" y="5772150"/>
          <p14:tracePt t="12752" x="7005638" y="5735638"/>
          <p14:tracePt t="12770" x="7040563" y="5735638"/>
          <p14:tracePt t="12775" x="7058025" y="5718175"/>
          <p14:tracePt t="12787" x="7077075" y="5700713"/>
          <p14:tracePt t="12804" x="7077075" y="5681663"/>
          <p14:tracePt t="12819" x="7094538" y="5681663"/>
          <p14:tracePt t="12840" x="7112000" y="5681663"/>
          <p14:tracePt t="14099" x="7005638" y="5700713"/>
          <p14:tracePt t="14107" x="6880225" y="5753100"/>
          <p14:tracePt t="14128" x="6702425" y="5824538"/>
          <p14:tracePt t="14130" x="6665913" y="5824538"/>
          <p14:tracePt t="14452" x="6665913" y="5807075"/>
          <p14:tracePt t="14460" x="6665913" y="5772150"/>
          <p14:tracePt t="14474" x="6665913" y="5735638"/>
          <p14:tracePt t="14493" x="6684963" y="5664200"/>
          <p14:tracePt t="14510" x="6684963" y="5629275"/>
          <p14:tracePt t="14512" x="6684963" y="5575300"/>
          <p14:tracePt t="14527" x="6702425" y="5486400"/>
          <p14:tracePt t="14543" x="6737350" y="5360988"/>
          <p14:tracePt t="14558" x="6737350" y="5291138"/>
          <p14:tracePt t="14573" x="6737350" y="5272088"/>
          <p14:tracePt t="14574" x="6754813" y="5219700"/>
          <p14:tracePt t="14590" x="6773863" y="5059363"/>
          <p14:tracePt t="14605" x="6754813" y="4879975"/>
          <p14:tracePt t="14622" x="6684963" y="4506913"/>
          <p14:tracePt t="14640" x="6665913" y="4097338"/>
          <p14:tracePt t="14658" x="6577013" y="3616325"/>
          <p14:tracePt t="14672" x="6505575" y="3170238"/>
          <p14:tracePt t="14689" x="6488113" y="2778125"/>
          <p14:tracePt t="14706" x="6488113" y="2368550"/>
          <p14:tracePt t="14708" x="6488113" y="2208213"/>
          <p14:tracePt t="14722" x="6488113" y="1709738"/>
          <p14:tracePt t="14740" x="6488113" y="1085850"/>
          <p14:tracePt t="14759" x="6488113" y="498475"/>
          <p14:tracePt t="14772" x="6488113" y="1254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8" y="562644"/>
            <a:ext cx="8179171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</a:t>
            </a:r>
            <a:endParaRPr lang="en-US" sz="4400" b="1" dirty="0">
              <a:highlight>
                <a:srgbClr val="FFFF00"/>
              </a:highlight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9103" y="4205263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4085" y="2983874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F7077F-FF67-DE89-74C2-B03792DEF952}"/>
              </a:ext>
            </a:extLst>
          </p:cNvPr>
          <p:cNvSpPr txBox="1"/>
          <p:nvPr/>
        </p:nvSpPr>
        <p:spPr>
          <a:xfrm>
            <a:off x="2711472" y="2121243"/>
            <a:ext cx="886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Next, there is evidence of bark on the wood, what is the correct threshold of bark allowed on wood? Select the correct pallet…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1B7EEA-2747-E7D5-6C9E-3ABB0034B75C}"/>
              </a:ext>
            </a:extLst>
          </p:cNvPr>
          <p:cNvSpPr txBox="1"/>
          <p:nvPr/>
        </p:nvSpPr>
        <p:spPr>
          <a:xfrm>
            <a:off x="5910316" y="3509546"/>
            <a:ext cx="256681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Bark less than 3 cm/ 0.39 inch in width </a:t>
            </a: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A14E16-9AED-2D4F-0866-8053B0B885C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3007621" y="4130049"/>
            <a:ext cx="2501952" cy="1335283"/>
          </a:xfrm>
          <a:prstGeom prst="rect">
            <a:avLst/>
          </a:prstGeom>
          <a:noFill/>
        </p:spPr>
      </p:pic>
      <p:pic>
        <p:nvPicPr>
          <p:cNvPr id="50" name="Picture 49" descr="A black background with a black square&#10;&#10;Description automatically generated with medium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2D9E1661-65C3-FCDD-939D-B5AEAAF572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5910314" y="4105668"/>
            <a:ext cx="2501952" cy="1335283"/>
          </a:xfrm>
          <a:prstGeom prst="rect">
            <a:avLst/>
          </a:prstGeom>
          <a:noFill/>
        </p:spPr>
      </p:pic>
      <p:pic>
        <p:nvPicPr>
          <p:cNvPr id="53" name="Picture 5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7A2575-5361-321B-F630-78B776674F0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8916801" y="4175784"/>
            <a:ext cx="2501952" cy="1335283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C5A9E14-C27F-02B3-4761-AEDBB55F749A}"/>
              </a:ext>
            </a:extLst>
          </p:cNvPr>
          <p:cNvSpPr txBox="1"/>
          <p:nvPr/>
        </p:nvSpPr>
        <p:spPr>
          <a:xfrm>
            <a:off x="2913018" y="3484345"/>
            <a:ext cx="262710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Bark less than 5 cm/ 1.9 inch in width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E51DE5-69E3-2131-EB36-120463256544}"/>
              </a:ext>
            </a:extLst>
          </p:cNvPr>
          <p:cNvSpPr txBox="1"/>
          <p:nvPr/>
        </p:nvSpPr>
        <p:spPr>
          <a:xfrm>
            <a:off x="8816429" y="3530531"/>
            <a:ext cx="256681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Bark more than 3 cm/ 0.39 inch in width </a:t>
            </a:r>
          </a:p>
        </p:txBody>
      </p: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EB36A43F-FA5C-D503-FECD-6D0FCF0B4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16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0"/>
    </mc:Choice>
    <mc:Fallback xmlns="">
      <p:transition spd="slow" advTm="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4" x="4883150" y="5861050"/>
          <p14:tracePt t="392" x="4902200" y="5861050"/>
          <p14:tracePt t="399" x="4937125" y="5842000"/>
          <p14:tracePt t="429" x="4991100" y="5842000"/>
          <p14:tracePt t="462" x="5114925" y="5842000"/>
          <p14:tracePt t="497" x="5346700" y="5842000"/>
          <p14:tracePt t="530" x="5400675" y="5842000"/>
          <p14:tracePt t="545" x="5489575" y="5842000"/>
          <p14:tracePt t="562" x="5578475" y="5842000"/>
          <p14:tracePt t="581" x="5792788" y="5842000"/>
          <p14:tracePt t="596" x="5881688" y="5842000"/>
          <p14:tracePt t="602" x="5899150" y="5842000"/>
          <p14:tracePt t="612" x="5935663" y="5842000"/>
          <p14:tracePt t="632" x="5953125" y="5842000"/>
          <p14:tracePt t="645" x="5989638" y="5842000"/>
          <p14:tracePt t="661" x="6024563" y="5842000"/>
          <p14:tracePt t="678" x="6184900" y="5842000"/>
          <p14:tracePt t="699" x="6630988" y="5842000"/>
          <p14:tracePt t="715" x="6808788" y="5842000"/>
          <p14:tracePt t="731" x="6915150" y="5842000"/>
          <p14:tracePt t="745" x="6951663" y="5842000"/>
          <p14:tracePt t="762" x="7058025" y="5824538"/>
          <p14:tracePt t="780" x="7183438" y="5789613"/>
          <p14:tracePt t="797" x="7254875" y="5772150"/>
          <p14:tracePt t="804" x="7361238" y="5753100"/>
          <p14:tracePt t="814" x="7415213" y="5718175"/>
          <p14:tracePt t="830" x="7469188" y="5700713"/>
          <p14:tracePt t="846" x="7521575" y="5646738"/>
          <p14:tracePt t="862" x="7575550" y="5611813"/>
          <p14:tracePt t="879" x="7610475" y="5575300"/>
          <p14:tracePt t="895" x="7700963" y="5503863"/>
          <p14:tracePt t="917" x="7807325" y="5414963"/>
          <p14:tracePt t="961" x="7950200" y="5111750"/>
          <p14:tracePt t="1006" x="8074025" y="4987925"/>
          <p14:tracePt t="1010" x="8093075" y="4987925"/>
          <p14:tracePt t="1031" x="8128000" y="4933950"/>
          <p14:tracePt t="1045" x="8162925" y="4879975"/>
          <p14:tracePt t="1063" x="8234363" y="4810125"/>
          <p14:tracePt t="1078" x="8288338" y="4721225"/>
          <p14:tracePt t="1095" x="8359775" y="4649788"/>
          <p14:tracePt t="1112" x="8413750" y="4541838"/>
          <p14:tracePt t="1128" x="8448675" y="4489450"/>
          <p14:tracePt t="1145" x="8485188" y="4435475"/>
          <p14:tracePt t="1162" x="8485188" y="4346575"/>
          <p14:tracePt t="1181" x="8520113" y="4240213"/>
          <p14:tracePt t="1185" x="8520113" y="4186238"/>
          <p14:tracePt t="1197" x="8537575" y="4132263"/>
          <p14:tracePt t="1213" x="8537575" y="3954463"/>
          <p14:tracePt t="1218" x="8537575" y="3937000"/>
          <p14:tracePt t="1233" x="8537575" y="3900488"/>
          <p14:tracePt t="1245" x="8537575" y="3865563"/>
          <p14:tracePt t="1264" x="8537575" y="3829050"/>
          <p14:tracePt t="1308" x="8520113" y="3811588"/>
          <p14:tracePt t="1317" x="8520113" y="3794125"/>
          <p14:tracePt t="1331" x="8502650" y="3776663"/>
          <p14:tracePt t="1347" x="8502650" y="3759200"/>
          <p14:tracePt t="1349" x="8448675" y="3740150"/>
          <p14:tracePt t="1371" x="8448675" y="3722688"/>
          <p14:tracePt t="1399" x="8359775" y="3616325"/>
          <p14:tracePt t="1404" x="8324850" y="3562350"/>
          <p14:tracePt t="1419" x="8145463" y="3367088"/>
          <p14:tracePt t="1428" x="8074025" y="3313113"/>
          <p14:tracePt t="1445" x="8002588" y="3241675"/>
          <p14:tracePt t="1463" x="7931150" y="3224213"/>
          <p14:tracePt t="1480" x="7931150" y="3206750"/>
          <p14:tracePt t="1570" x="7913688" y="3206750"/>
          <p14:tracePt t="1603" x="7807325" y="3206750"/>
          <p14:tracePt t="1608" x="7770813" y="3206750"/>
          <p14:tracePt t="1617" x="7610475" y="3206750"/>
          <p14:tracePt t="1629" x="7504113" y="3206750"/>
          <p14:tracePt t="1631" x="7432675" y="3206750"/>
          <p14:tracePt t="1645" x="7308850" y="3206750"/>
          <p14:tracePt t="1662" x="7218363" y="3206750"/>
          <p14:tracePt t="1678" x="7165975" y="3206750"/>
          <p14:tracePt t="1695" x="7129463" y="3206750"/>
          <p14:tracePt t="1743" x="7005638" y="3224213"/>
          <p14:tracePt t="1750" x="6969125" y="3241675"/>
          <p14:tracePt t="1762" x="6915150" y="3241675"/>
          <p14:tracePt t="1779" x="6826250" y="3278188"/>
          <p14:tracePt t="1795" x="6754813" y="3295650"/>
          <p14:tracePt t="1812" x="6719888" y="3313113"/>
          <p14:tracePt t="1860" x="6665913" y="3349625"/>
          <p14:tracePt t="1864" x="6648450" y="3349625"/>
          <p14:tracePt t="1878" x="6613525" y="3384550"/>
          <p14:tracePt t="1895" x="6559550" y="3419475"/>
          <p14:tracePt t="1912" x="6488113" y="3455988"/>
          <p14:tracePt t="1928" x="6381750" y="3508375"/>
          <p14:tracePt t="1945" x="6273800" y="3579813"/>
          <p14:tracePt t="1962" x="6238875" y="3598863"/>
          <p14:tracePt t="1978" x="6167438" y="3633788"/>
          <p14:tracePt t="1995" x="6167438" y="3687763"/>
          <p14:tracePt t="2013" x="6130925" y="3759200"/>
          <p14:tracePt t="2018" x="6096000" y="3776663"/>
          <p14:tracePt t="2019" x="6078538" y="3811588"/>
          <p14:tracePt t="2028" x="6061075" y="3829050"/>
          <p14:tracePt t="2046" x="6042025" y="3848100"/>
          <p14:tracePt t="2063" x="6007100" y="3937000"/>
          <p14:tracePt t="2078" x="5989638" y="4008438"/>
          <p14:tracePt t="2095" x="5935663" y="4079875"/>
          <p14:tracePt t="2112" x="5935663" y="4132263"/>
          <p14:tracePt t="2128" x="5935663" y="4203700"/>
          <p14:tracePt t="2145" x="5935663" y="4257675"/>
          <p14:tracePt t="2163" x="5935663" y="4329113"/>
          <p14:tracePt t="2164" x="5935663" y="4346575"/>
          <p14:tracePt t="2178" x="5935663" y="4381500"/>
          <p14:tracePt t="2195" x="5935663" y="4435475"/>
          <p14:tracePt t="2211" x="5935663" y="4489450"/>
          <p14:tracePt t="2233" x="5953125" y="4702175"/>
          <p14:tracePt t="2245" x="6007100" y="4845050"/>
          <p14:tracePt t="2262" x="6096000" y="4987925"/>
          <p14:tracePt t="2278" x="6149975" y="5111750"/>
          <p14:tracePt t="2295" x="6238875" y="5237163"/>
          <p14:tracePt t="2313" x="6327775" y="5360988"/>
          <p14:tracePt t="2314" x="6381750" y="5432425"/>
          <p14:tracePt t="2328" x="6416675" y="5503863"/>
          <p14:tracePt t="2345" x="6505575" y="5611813"/>
          <p14:tracePt t="2362" x="6613525" y="5718175"/>
          <p14:tracePt t="2380" x="6737350" y="5878513"/>
          <p14:tracePt t="2395" x="6862763" y="5949950"/>
          <p14:tracePt t="2412" x="6986588" y="6002338"/>
          <p14:tracePt t="2434" x="7183438" y="6021388"/>
          <p14:tracePt t="2448" x="7237413" y="6021388"/>
          <p14:tracePt t="2464" x="7254875" y="6021388"/>
          <p14:tracePt t="2478" x="7289800" y="6002338"/>
          <p14:tracePt t="2495" x="7361238" y="5949950"/>
          <p14:tracePt t="2512" x="7415213" y="5842000"/>
          <p14:tracePt t="2530" x="7469188" y="5735638"/>
          <p14:tracePt t="2545" x="7504113" y="5646738"/>
          <p14:tracePt t="2562" x="7521575" y="5611813"/>
          <p14:tracePt t="2579" x="7521575" y="5557838"/>
          <p14:tracePt t="2596" x="7521575" y="5486400"/>
          <p14:tracePt t="2613" x="7521575" y="5397500"/>
          <p14:tracePt t="2628" x="7521575" y="5360988"/>
          <p14:tracePt t="2645" x="7521575" y="5343525"/>
          <p14:tracePt t="2662" x="7521575" y="5308600"/>
          <p14:tracePt t="2678" x="7521575" y="5291138"/>
          <p14:tracePt t="2695" x="7486650" y="5237163"/>
          <p14:tracePt t="2712" x="7432675" y="5183188"/>
          <p14:tracePt t="2730" x="7343775" y="5076825"/>
          <p14:tracePt t="2732" x="7308850" y="5040313"/>
          <p14:tracePt t="2745" x="7237413" y="5005388"/>
          <p14:tracePt t="2763" x="7146925" y="4933950"/>
          <p14:tracePt t="2778" x="7058025" y="4879975"/>
          <p14:tracePt t="2795" x="7058025" y="4862513"/>
          <p14:tracePt t="2812" x="7040563" y="4827588"/>
          <p14:tracePt t="2837" x="7023100" y="4827588"/>
          <p14:tracePt t="2920" x="7005638" y="4827588"/>
          <p14:tracePt t="2934" x="6986588" y="4827588"/>
          <p14:tracePt t="2942" x="6951663" y="4845050"/>
          <p14:tracePt t="2949" x="6934200" y="4845050"/>
          <p14:tracePt t="2962" x="6915150" y="4862513"/>
          <p14:tracePt t="2978" x="6897688" y="4879975"/>
          <p14:tracePt t="2995" x="6880225" y="4899025"/>
          <p14:tracePt t="7609" x="6951663" y="5059363"/>
          <p14:tracePt t="7610" x="6969125" y="5076825"/>
          <p14:tracePt t="7616" x="7040563" y="5130800"/>
          <p14:tracePt t="8480" x="7094538" y="4613275"/>
          <p14:tracePt t="8494" x="7129463" y="4275138"/>
          <p14:tracePt t="8503" x="7165975" y="4060825"/>
          <p14:tracePt t="8520" x="7237413" y="3794125"/>
          <p14:tracePt t="8532" x="7289800" y="3616325"/>
          <p14:tracePt t="8550" x="7343775" y="3455988"/>
          <p14:tracePt t="8565" x="7397750" y="3241675"/>
          <p14:tracePt t="8584" x="7469188" y="2832100"/>
          <p14:tracePt t="8599" x="7575550" y="2405063"/>
          <p14:tracePt t="8615" x="7629525" y="2119313"/>
          <p14:tracePt t="8631" x="7664450" y="1585913"/>
          <p14:tracePt t="8648" x="7681913" y="1016000"/>
          <p14:tracePt t="8665" x="7681913" y="587375"/>
          <p14:tracePt t="8667" x="7681913" y="446088"/>
          <p14:tracePt t="8681" x="7681913" y="1428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369" y="4171284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6314" y="2971771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F7077F-FF67-DE89-74C2-B03792DEF952}"/>
              </a:ext>
            </a:extLst>
          </p:cNvPr>
          <p:cNvSpPr txBox="1"/>
          <p:nvPr/>
        </p:nvSpPr>
        <p:spPr>
          <a:xfrm>
            <a:off x="4529874" y="2143517"/>
            <a:ext cx="493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Now, select the correct stamp for your pallet…</a:t>
            </a:r>
            <a:endParaRPr lang="en-US" dirty="0"/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A14E16-9AED-2D4F-0866-8053B0B885C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5124014" y="4283502"/>
            <a:ext cx="3564036" cy="1902114"/>
          </a:xfrm>
          <a:prstGeom prst="rect">
            <a:avLst/>
          </a:prstGeom>
          <a:noFill/>
        </p:spPr>
      </p:pic>
      <p:pic>
        <p:nvPicPr>
          <p:cNvPr id="9218" name="Picture 2" descr="S Carolina Pallet Heat Treater Custom Forest Products ISPM15 Stamps">
            <a:hlinkClick r:id="rId16" action="ppaction://hlinksldjump"/>
            <a:extLst>
              <a:ext uri="{FF2B5EF4-FFF2-40B4-BE49-F238E27FC236}">
                <a16:creationId xmlns:a16="http://schemas.microsoft.com/office/drawing/2014/main" id="{B4B191CC-7E86-9F1B-E3F6-ECCBFF5AE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90"/>
          <a:stretch/>
        </p:blipFill>
        <p:spPr bwMode="auto">
          <a:xfrm>
            <a:off x="8688050" y="2585301"/>
            <a:ext cx="2342373" cy="16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Export Wood Packaging - Timber Products Inspection: Timber Products  Inspection">
            <a:hlinkClick r:id="rId18" action="ppaction://hlinksldjump"/>
            <a:extLst>
              <a:ext uri="{FF2B5EF4-FFF2-40B4-BE49-F238E27FC236}">
                <a16:creationId xmlns:a16="http://schemas.microsoft.com/office/drawing/2014/main" id="{4DC1B2D3-0690-0E40-62C7-43F898A04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450"/>
          <a:stretch/>
        </p:blipFill>
        <p:spPr bwMode="auto">
          <a:xfrm>
            <a:off x="5878331" y="2560084"/>
            <a:ext cx="2413939" cy="166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hlinkClick r:id="rId18" action="ppaction://hlinksldjump"/>
            <a:extLst>
              <a:ext uri="{FF2B5EF4-FFF2-40B4-BE49-F238E27FC236}">
                <a16:creationId xmlns:a16="http://schemas.microsoft.com/office/drawing/2014/main" id="{8351FC70-8241-A801-7D03-DDD3606EA81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0145" t="68491" r="39606" b="12167"/>
          <a:stretch/>
        </p:blipFill>
        <p:spPr>
          <a:xfrm>
            <a:off x="3157018" y="2557995"/>
            <a:ext cx="2389251" cy="1711583"/>
          </a:xfrm>
          <a:prstGeom prst="rect">
            <a:avLst/>
          </a:prstGeom>
        </p:spPr>
      </p:pic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AF1A5B15-38DE-190B-E908-36764A892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524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0"/>
    </mc:Choice>
    <mc:Fallback xmlns="">
      <p:transition spd="slow" advTm="1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6877" y="361125"/>
            <a:ext cx="11433774" cy="6081989"/>
            <a:chOff x="0" y="-107524"/>
            <a:chExt cx="22867547" cy="1216397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897807" y="1099963"/>
            <a:ext cx="6565028" cy="109671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accent2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1" name="TextBox 51"/>
          <p:cNvSpPr txBox="1"/>
          <p:nvPr/>
        </p:nvSpPr>
        <p:spPr>
          <a:xfrm>
            <a:off x="5412636" y="2552611"/>
            <a:ext cx="4957834" cy="32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1">
              <a:lnSpc>
                <a:spcPts val="3733"/>
              </a:lnSpc>
              <a:buFont typeface="Arial"/>
              <a:buChar char="•"/>
            </a:pPr>
            <a:r>
              <a:rPr lang="en-GB" sz="2666" spc="-79" dirty="0">
                <a:latin typeface="Montaser Arabic"/>
              </a:rPr>
              <a:t>What is ISPM 15?</a:t>
            </a:r>
          </a:p>
          <a:p>
            <a:pPr marL="575761" lvl="1" indent="-287881">
              <a:lnSpc>
                <a:spcPts val="3733"/>
              </a:lnSpc>
              <a:buFont typeface="Arial"/>
              <a:buChar char="•"/>
            </a:pPr>
            <a:r>
              <a:rPr lang="en-US" sz="2666" spc="-79" dirty="0">
                <a:latin typeface="Montaser Arabic"/>
              </a:rPr>
              <a:t>What packaging is in scope?</a:t>
            </a:r>
          </a:p>
          <a:p>
            <a:pPr marL="575761" lvl="1" indent="-287881">
              <a:lnSpc>
                <a:spcPts val="3733"/>
              </a:lnSpc>
              <a:buFont typeface="Arial"/>
              <a:buChar char="•"/>
            </a:pPr>
            <a:r>
              <a:rPr lang="en-US" sz="2666" spc="-79" dirty="0">
                <a:latin typeface="Montaser Arabic"/>
              </a:rPr>
              <a:t>ISPM 15 stamp requirements </a:t>
            </a:r>
          </a:p>
          <a:p>
            <a:pPr marL="575761" lvl="1" indent="-287881">
              <a:lnSpc>
                <a:spcPts val="3733"/>
              </a:lnSpc>
              <a:buFont typeface="Arial"/>
              <a:buChar char="•"/>
            </a:pPr>
            <a:r>
              <a:rPr lang="en-US" sz="2666" spc="-79" dirty="0">
                <a:latin typeface="Montaser Arabic"/>
              </a:rPr>
              <a:t>Wood treatments </a:t>
            </a:r>
          </a:p>
          <a:p>
            <a:pPr marL="575761" lvl="1" indent="-287881">
              <a:lnSpc>
                <a:spcPts val="3733"/>
              </a:lnSpc>
              <a:buFont typeface="Arial"/>
              <a:buChar char="•"/>
            </a:pPr>
            <a:r>
              <a:rPr lang="en-US" sz="2666" spc="-79" dirty="0">
                <a:latin typeface="Montaser Arabic"/>
              </a:rPr>
              <a:t>Pallet reuse</a:t>
            </a:r>
          </a:p>
          <a:p>
            <a:pPr marL="575761" lvl="1" indent="-287881">
              <a:lnSpc>
                <a:spcPts val="3733"/>
              </a:lnSpc>
              <a:buFont typeface="Arial"/>
              <a:buChar char="•"/>
            </a:pPr>
            <a:r>
              <a:rPr lang="en-US" sz="2666" spc="-79" dirty="0">
                <a:latin typeface="Montaser Arabic"/>
              </a:rPr>
              <a:t>Test your knowledge. </a:t>
            </a:r>
          </a:p>
          <a:p>
            <a:pPr marL="575761" lvl="1" indent="-287881">
              <a:lnSpc>
                <a:spcPts val="3733"/>
              </a:lnSpc>
              <a:buFont typeface="Arial"/>
              <a:buChar char="•"/>
            </a:pPr>
            <a:r>
              <a:rPr lang="en-US" sz="2666" spc="-79" dirty="0">
                <a:latin typeface="Montaser Arabic"/>
              </a:rPr>
              <a:t>Build your own compliant pallet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138567" y="1273881"/>
            <a:ext cx="6083508" cy="69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solidFill>
                  <a:schemeClr val="bg1"/>
                </a:solidFill>
                <a:latin typeface="Stinger Fit Bold"/>
              </a:rPr>
              <a:t>ISPM 15 Training Aims  </a:t>
            </a:r>
            <a:endParaRPr lang="en-US" sz="4400" b="1" dirty="0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57" name="Graphic 56" descr="Help with solid fill">
            <a:extLst>
              <a:ext uri="{FF2B5EF4-FFF2-40B4-BE49-F238E27FC236}">
                <a16:creationId xmlns:a16="http://schemas.microsoft.com/office/drawing/2014/main" id="{76C6F729-FA46-BEF3-127A-E250054F5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8" name="Graphic 57" descr="High temperature with solid fill">
            <a:extLst>
              <a:ext uri="{FF2B5EF4-FFF2-40B4-BE49-F238E27FC236}">
                <a16:creationId xmlns:a16="http://schemas.microsoft.com/office/drawing/2014/main" id="{F33D0473-5EDC-54F3-4E48-80A65C848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550" y="4175784"/>
            <a:ext cx="914400" cy="914400"/>
          </a:xfrm>
          <a:prstGeom prst="rect">
            <a:avLst/>
          </a:prstGeom>
        </p:spPr>
      </p:pic>
      <p:pic>
        <p:nvPicPr>
          <p:cNvPr id="59" name="Graphic 58" descr="Stamp with solid fill">
            <a:extLst>
              <a:ext uri="{FF2B5EF4-FFF2-40B4-BE49-F238E27FC236}">
                <a16:creationId xmlns:a16="http://schemas.microsoft.com/office/drawing/2014/main" id="{2BC23B41-D453-1047-4D83-076F4464DD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664" y="2971771"/>
            <a:ext cx="914400" cy="914400"/>
          </a:xfrm>
          <a:prstGeom prst="rect">
            <a:avLst/>
          </a:prstGeom>
        </p:spPr>
      </p:pic>
      <p:pic>
        <p:nvPicPr>
          <p:cNvPr id="61" name="Graphic 60" descr="Brain in head with solid fill">
            <a:extLst>
              <a:ext uri="{FF2B5EF4-FFF2-40B4-BE49-F238E27FC236}">
                <a16:creationId xmlns:a16="http://schemas.microsoft.com/office/drawing/2014/main" id="{1D408D2E-5E52-AC9F-49FB-585135691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pic>
        <p:nvPicPr>
          <p:cNvPr id="62" name="Graphic 61" descr="Woman holding sign">
            <a:extLst>
              <a:ext uri="{FF2B5EF4-FFF2-40B4-BE49-F238E27FC236}">
                <a16:creationId xmlns:a16="http://schemas.microsoft.com/office/drawing/2014/main" id="{5304B573-3327-C239-5C8A-A8671ED28A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4344" y="2828052"/>
            <a:ext cx="2100492" cy="3457526"/>
          </a:xfrm>
          <a:prstGeom prst="rect">
            <a:avLst/>
          </a:prstGeom>
        </p:spPr>
      </p:pic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6F50843-AC52-89C8-D033-152F7877B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1"/>
    </mc:Choice>
    <mc:Fallback xmlns="">
      <p:transition spd="slow" advTm="2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6148" y="4195876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6148" y="2997334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852FF4-FBDB-E76A-C8A7-C462B9643959}"/>
              </a:ext>
            </a:extLst>
          </p:cNvPr>
          <p:cNvSpPr txBox="1"/>
          <p:nvPr/>
        </p:nvSpPr>
        <p:spPr>
          <a:xfrm>
            <a:off x="4831821" y="2444408"/>
            <a:ext cx="4466803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Incorrect, try again…</a:t>
            </a:r>
            <a:endParaRPr lang="en-US" sz="3600" dirty="0"/>
          </a:p>
        </p:txBody>
      </p:sp>
      <p:pic>
        <p:nvPicPr>
          <p:cNvPr id="34" name="Graphic 33" descr="Cursor with solid fill">
            <a:hlinkClick r:id="rId15" action="ppaction://hlinksldjump"/>
            <a:extLst>
              <a:ext uri="{FF2B5EF4-FFF2-40B4-BE49-F238E27FC236}">
                <a16:creationId xmlns:a16="http://schemas.microsoft.com/office/drawing/2014/main" id="{A0241AEF-1CAB-2C06-71A2-3754F9E3A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57926" y="3051405"/>
            <a:ext cx="1431714" cy="1431714"/>
          </a:xfrm>
          <a:prstGeom prst="rect">
            <a:avLst/>
          </a:prstGeom>
        </p:spPr>
      </p:pic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4E53AD39-191E-D062-0C98-649D5BCB4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2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5"/>
    </mc:Choice>
    <mc:Fallback xmlns="">
      <p:transition spd="slow" advTm="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10" x="374650" y="2012950"/>
          <p14:tracePt t="4218" x="588963" y="1906588"/>
          <p14:tracePt t="4251" x="981075" y="1585913"/>
          <p14:tracePt t="4272" x="1158875" y="1282700"/>
          <p14:tracePt t="4285" x="1354138" y="890588"/>
          <p14:tracePt t="4299" x="1514475" y="4810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369" y="4171284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6314" y="2971771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F7077F-FF67-DE89-74C2-B03792DEF952}"/>
              </a:ext>
            </a:extLst>
          </p:cNvPr>
          <p:cNvSpPr txBox="1"/>
          <p:nvPr/>
        </p:nvSpPr>
        <p:spPr>
          <a:xfrm>
            <a:off x="4529874" y="2143517"/>
            <a:ext cx="493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Now, select the correct stamp for your pallet…</a:t>
            </a:r>
            <a:endParaRPr lang="en-US" dirty="0"/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A14E16-9AED-2D4F-0866-8053B0B885C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5124014" y="4283502"/>
            <a:ext cx="3564036" cy="1902114"/>
          </a:xfrm>
          <a:prstGeom prst="rect">
            <a:avLst/>
          </a:prstGeom>
          <a:noFill/>
        </p:spPr>
      </p:pic>
      <p:pic>
        <p:nvPicPr>
          <p:cNvPr id="9218" name="Picture 2" descr="S Carolina Pallet Heat Treater Custom Forest Products ISPM15 Stamps">
            <a:hlinkClick r:id="rId16" action="ppaction://hlinksldjump"/>
            <a:extLst>
              <a:ext uri="{FF2B5EF4-FFF2-40B4-BE49-F238E27FC236}">
                <a16:creationId xmlns:a16="http://schemas.microsoft.com/office/drawing/2014/main" id="{B4B191CC-7E86-9F1B-E3F6-ECCBFF5AE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90"/>
          <a:stretch/>
        </p:blipFill>
        <p:spPr bwMode="auto">
          <a:xfrm>
            <a:off x="8688050" y="2585301"/>
            <a:ext cx="2342373" cy="16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Export Wood Packaging - Timber Products Inspection: Timber Products  Inspection">
            <a:hlinkClick r:id="rId16" action="ppaction://hlinksldjump"/>
            <a:extLst>
              <a:ext uri="{FF2B5EF4-FFF2-40B4-BE49-F238E27FC236}">
                <a16:creationId xmlns:a16="http://schemas.microsoft.com/office/drawing/2014/main" id="{4DC1B2D3-0690-0E40-62C7-43F898A04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450"/>
          <a:stretch/>
        </p:blipFill>
        <p:spPr bwMode="auto">
          <a:xfrm>
            <a:off x="5878331" y="2560084"/>
            <a:ext cx="2413939" cy="166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hlinkClick r:id="rId19" action="ppaction://hlinksldjump"/>
            <a:extLst>
              <a:ext uri="{FF2B5EF4-FFF2-40B4-BE49-F238E27FC236}">
                <a16:creationId xmlns:a16="http://schemas.microsoft.com/office/drawing/2014/main" id="{8351FC70-8241-A801-7D03-DDD3606EA81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0145" t="68491" r="39606" b="12167"/>
          <a:stretch/>
        </p:blipFill>
        <p:spPr>
          <a:xfrm>
            <a:off x="3157018" y="2557995"/>
            <a:ext cx="2389251" cy="1711583"/>
          </a:xfrm>
          <a:prstGeom prst="rect">
            <a:avLst/>
          </a:prstGeom>
        </p:spPr>
      </p:pic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BF22EE63-8E29-FC82-7396-D4F6CC8A2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41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3"/>
    </mc:Choice>
    <mc:Fallback xmlns="">
      <p:transition spd="slow" advTm="18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2" x="4010025" y="4149725"/>
          <p14:tracePt t="719" x="4117975" y="4168775"/>
          <p14:tracePt t="730" x="4189413" y="4186238"/>
          <p14:tracePt t="760" x="4741863" y="4275138"/>
          <p14:tracePt t="794" x="4902200" y="4292600"/>
          <p14:tracePt t="795" x="4919663" y="4292600"/>
          <p14:tracePt t="826" x="4937125" y="4292600"/>
          <p14:tracePt t="861" x="5008563" y="4275138"/>
          <p14:tracePt t="863" x="5045075" y="4275138"/>
          <p14:tracePt t="877" x="5080000" y="4257675"/>
          <p14:tracePt t="879" x="5133975" y="4240213"/>
          <p14:tracePt t="893" x="5240338" y="4221163"/>
          <p14:tracePt t="910" x="5276850" y="4221163"/>
          <p14:tracePt t="927" x="5311775" y="4203700"/>
          <p14:tracePt t="944" x="5329238" y="4203700"/>
          <p14:tracePt t="946" x="5346700" y="4186238"/>
          <p14:tracePt t="960" x="5365750" y="4149725"/>
          <p14:tracePt t="977" x="5383213" y="4132263"/>
          <p14:tracePt t="994" x="5400675" y="4060825"/>
          <p14:tracePt t="1010" x="5400675" y="4025900"/>
          <p14:tracePt t="1027" x="5418138" y="3989388"/>
          <p14:tracePt t="1046" x="5437188" y="3937000"/>
          <p14:tracePt t="1060" x="5454650" y="3865563"/>
          <p14:tracePt t="1077" x="5472113" y="3829050"/>
          <p14:tracePt t="1095" x="5507038" y="3776663"/>
          <p14:tracePt t="1111" x="5526088" y="3759200"/>
          <p14:tracePt t="1128" x="5526088" y="3687763"/>
          <p14:tracePt t="1144" x="5526088" y="3668713"/>
          <p14:tracePt t="1161" x="5543550" y="3598863"/>
          <p14:tracePt t="1163" x="5543550" y="3562350"/>
          <p14:tracePt t="1177" x="5543550" y="3544888"/>
          <p14:tracePt t="1179" x="5543550" y="3508375"/>
          <p14:tracePt t="1194" x="5543550" y="3438525"/>
          <p14:tracePt t="1211" x="5543550" y="3367088"/>
          <p14:tracePt t="1227" x="5543550" y="3295650"/>
          <p14:tracePt t="1249" x="5543550" y="3224213"/>
          <p14:tracePt t="1260" x="5543550" y="3206750"/>
          <p14:tracePt t="1277" x="5543550" y="3135313"/>
          <p14:tracePt t="1294" x="5543550" y="3063875"/>
          <p14:tracePt t="1310" x="5507038" y="2992438"/>
          <p14:tracePt t="1328" x="5489575" y="2921000"/>
          <p14:tracePt t="1330" x="5472113" y="2903538"/>
          <p14:tracePt t="1339" x="5454650" y="2849563"/>
          <p14:tracePt t="1373" x="5400675" y="2725738"/>
          <p14:tracePt t="1406" x="5365750" y="2671763"/>
          <p14:tracePt t="1412" x="5346700" y="2654300"/>
          <p14:tracePt t="1427" x="5311775" y="2600325"/>
          <p14:tracePt t="1445" x="5240338" y="2528888"/>
          <p14:tracePt t="1462" x="5133975" y="2493963"/>
          <p14:tracePt t="1464" x="5097463" y="2476500"/>
          <p14:tracePt t="1477" x="5062538" y="2457450"/>
          <p14:tracePt t="1494" x="4973638" y="2422525"/>
          <p14:tracePt t="1511" x="4954588" y="2422525"/>
          <p14:tracePt t="1529" x="4902200" y="2422525"/>
          <p14:tracePt t="1531" x="4883150" y="2422525"/>
          <p14:tracePt t="1548" x="4830763" y="2422525"/>
          <p14:tracePt t="1561" x="4759325" y="2422525"/>
          <p14:tracePt t="1578" x="4652963" y="2422525"/>
          <p14:tracePt t="1595" x="4598988" y="2422525"/>
          <p14:tracePt t="1611" x="4562475" y="2422525"/>
          <p14:tracePt t="1628" x="4545013" y="2422525"/>
          <p14:tracePt t="1645" x="4510088" y="2422525"/>
          <p14:tracePt t="1664" x="4473575" y="2439988"/>
          <p14:tracePt t="1679" x="4402138" y="2457450"/>
          <p14:tracePt t="1695" x="4330700" y="2493963"/>
          <p14:tracePt t="1712" x="4117975" y="2547938"/>
          <p14:tracePt t="1728" x="4029075" y="2582863"/>
          <p14:tracePt t="1748" x="3992563" y="2582863"/>
          <p14:tracePt t="1761" x="3992563" y="2600325"/>
          <p14:tracePt t="1778" x="3975100" y="2600325"/>
          <p14:tracePt t="1795" x="3938588" y="2617788"/>
          <p14:tracePt t="1814" x="3921125" y="2617788"/>
          <p14:tracePt t="1828" x="3903663" y="2636838"/>
          <p14:tracePt t="1834" x="3886200" y="2654300"/>
          <p14:tracePt t="1874" x="3849688" y="2671763"/>
          <p14:tracePt t="1882" x="3814763" y="2689225"/>
          <p14:tracePt t="1894" x="3814763" y="2708275"/>
          <p14:tracePt t="1912" x="3778250" y="2725738"/>
          <p14:tracePt t="1913" x="3760788" y="2725738"/>
          <p14:tracePt t="1927" x="3743325" y="2760663"/>
          <p14:tracePt t="1945" x="3725863" y="2797175"/>
          <p14:tracePt t="1961" x="3689350" y="2832100"/>
          <p14:tracePt t="1978" x="3671888" y="2903538"/>
          <p14:tracePt t="1995" x="3671888" y="2921000"/>
          <p14:tracePt t="1996" x="3654425" y="2974975"/>
          <p14:tracePt t="2011" x="3654425" y="3009900"/>
          <p14:tracePt t="2027" x="3654425" y="3063875"/>
          <p14:tracePt t="2047" x="3654425" y="3135313"/>
          <p14:tracePt t="2061" x="3654425" y="3170238"/>
          <p14:tracePt t="2078" x="3654425" y="3189288"/>
          <p14:tracePt t="2094" x="3654425" y="3295650"/>
          <p14:tracePt t="2111" x="3654425" y="3313113"/>
          <p14:tracePt t="2127" x="3636963" y="3367088"/>
          <p14:tracePt t="2145" x="3617913" y="3419475"/>
          <p14:tracePt t="2146" x="3617913" y="3455988"/>
          <p14:tracePt t="2161" x="3617913" y="3490913"/>
          <p14:tracePt t="2177" x="3617913" y="3579813"/>
          <p14:tracePt t="2194" x="3617913" y="3633788"/>
          <p14:tracePt t="2225" x="3617913" y="3705225"/>
          <p14:tracePt t="2235" x="3617913" y="3740150"/>
          <p14:tracePt t="2263" x="3617913" y="3829050"/>
          <p14:tracePt t="2265" x="3617913" y="3865563"/>
          <p14:tracePt t="2293" x="3617913" y="3971925"/>
          <p14:tracePt t="2297" x="3617913" y="4008438"/>
          <p14:tracePt t="2311" x="3617913" y="4043363"/>
          <p14:tracePt t="2328" x="3617913" y="4079875"/>
          <p14:tracePt t="2344" x="3617913" y="4097338"/>
          <p14:tracePt t="2361" x="3636963" y="4097338"/>
          <p14:tracePt t="2377" x="3636963" y="4114800"/>
          <p14:tracePt t="2394" x="3654425" y="4132263"/>
          <p14:tracePt t="2411" x="3654425" y="4149725"/>
          <p14:tracePt t="2437" x="3671888" y="4168775"/>
          <p14:tracePt t="2452" x="3689350" y="4168775"/>
          <p14:tracePt t="2474" x="3706813" y="4168775"/>
          <p14:tracePt t="2784" x="3725863" y="4168775"/>
          <p14:tracePt t="2799" x="3743325" y="4168775"/>
          <p14:tracePt t="2808" x="3760788" y="4168775"/>
          <p14:tracePt t="2942" x="3832225" y="4168775"/>
          <p14:tracePt t="2953" x="3867150" y="4168775"/>
          <p14:tracePt t="2963" x="3886200" y="4149725"/>
          <p14:tracePt t="2973" x="3903663" y="4149725"/>
          <p14:tracePt t="2990" x="3921125" y="4149725"/>
          <p14:tracePt t="3113" x="3921125" y="4132263"/>
          <p14:tracePt t="3121" x="3921125" y="4114800"/>
          <p14:tracePt t="3128" x="3921125" y="4097338"/>
          <p14:tracePt t="3144" x="3921125" y="4079875"/>
          <p14:tracePt t="3156" x="3921125" y="4008438"/>
          <p14:tracePt t="3173" x="3921125" y="3937000"/>
          <p14:tracePt t="3196" x="3921125" y="3900488"/>
          <p14:tracePt t="3207" x="3921125" y="3865563"/>
          <p14:tracePt t="3210" x="3921125" y="3848100"/>
          <p14:tracePt t="3226" x="3921125" y="3811588"/>
          <p14:tracePt t="3240" x="3921125" y="3776663"/>
          <p14:tracePt t="3258" x="3921125" y="3759200"/>
          <p14:tracePt t="3341" x="3921125" y="3740150"/>
          <p14:tracePt t="3347" x="3921125" y="3722688"/>
          <p14:tracePt t="3368" x="3921125" y="3705225"/>
          <p14:tracePt t="3377" x="3921125" y="3687763"/>
          <p14:tracePt t="3397" x="3921125" y="3616325"/>
          <p14:tracePt t="3408" x="3921125" y="3598863"/>
          <p14:tracePt t="3426" x="3921125" y="3527425"/>
          <p14:tracePt t="3428" x="3903663" y="3508375"/>
          <p14:tracePt t="3441" x="3867150" y="3438525"/>
          <p14:tracePt t="3461" x="3849688" y="3367088"/>
          <p14:tracePt t="3474" x="3832225" y="3349625"/>
          <p14:tracePt t="3478" x="3814763" y="3313113"/>
          <p14:tracePt t="3491" x="3797300" y="3295650"/>
          <p14:tracePt t="3496" x="3797300" y="3278188"/>
          <p14:tracePt t="3513" x="3778250" y="3241675"/>
          <p14:tracePt t="3526" x="3778250" y="3224213"/>
          <p14:tracePt t="3563" x="3778250" y="3206750"/>
          <p14:tracePt t="3602" x="3778250" y="3189288"/>
          <p14:tracePt t="3615" x="3797300" y="3170238"/>
          <p14:tracePt t="3631" x="3797300" y="3152775"/>
          <p14:tracePt t="3645" x="3814763" y="3152775"/>
          <p14:tracePt t="3682" x="3814763" y="3135313"/>
          <p14:tracePt t="3698" x="3832225" y="3135313"/>
          <p14:tracePt t="3704" x="3849688" y="3117850"/>
          <p14:tracePt t="3727" x="3849688" y="3098800"/>
          <p14:tracePt t="3735" x="3867150" y="3098800"/>
          <p14:tracePt t="3750" x="3903663" y="3081338"/>
          <p14:tracePt t="3765" x="3903663" y="3063875"/>
          <p14:tracePt t="3774" x="3921125" y="3063875"/>
          <p14:tracePt t="3790" x="3921125" y="3046413"/>
          <p14:tracePt t="3810" x="3938588" y="3046413"/>
          <p14:tracePt t="3827" x="3957638" y="3046413"/>
          <p14:tracePt t="3855" x="3957638" y="3028950"/>
          <p14:tracePt t="3871" x="3975100" y="3028950"/>
          <p14:tracePt t="3901" x="3992563" y="3009900"/>
          <p14:tracePt t="3939" x="3992563" y="2992438"/>
          <p14:tracePt t="3977" x="3992563" y="2974975"/>
          <p14:tracePt t="4006" x="3992563" y="2957513"/>
          <p14:tracePt t="4015" x="3992563" y="2938463"/>
          <p14:tracePt t="4066" x="3992563" y="2921000"/>
          <p14:tracePt t="4087" x="3992563" y="2903538"/>
          <p14:tracePt t="4186" x="3975100" y="2921000"/>
          <p14:tracePt t="4210" x="3957638" y="2921000"/>
          <p14:tracePt t="4231" x="3938588" y="2921000"/>
          <p14:tracePt t="4418" x="3938588" y="2938463"/>
          <p14:tracePt t="4433" x="3921125" y="2938463"/>
          <p14:tracePt t="4709" x="3921125" y="2957513"/>
          <p14:tracePt t="4717" x="3921125" y="2974975"/>
          <p14:tracePt t="4734" x="3921125" y="2992438"/>
          <p14:tracePt t="4749" x="3921125" y="3009900"/>
          <p14:tracePt t="4768" x="3903663" y="3028950"/>
          <p14:tracePt t="4806" x="3903663" y="3046413"/>
          <p14:tracePt t="4867" x="3903663" y="3081338"/>
          <p14:tracePt t="4911" x="3903663" y="3098800"/>
          <p14:tracePt t="4942" x="3903663" y="3117850"/>
          <p14:tracePt t="4972" x="3903663" y="3135313"/>
          <p14:tracePt t="5391" x="3903663" y="3152775"/>
          <p14:tracePt t="5399" x="3903663" y="3170238"/>
          <p14:tracePt t="5408" x="3903663" y="3189288"/>
          <p14:tracePt t="5425" x="3903663" y="3206750"/>
          <p14:tracePt t="5439" x="3903663" y="3241675"/>
          <p14:tracePt t="5456" x="3903663" y="3278188"/>
          <p14:tracePt t="5472" x="3903663" y="3313113"/>
          <p14:tracePt t="5489" x="3903663" y="3349625"/>
          <p14:tracePt t="5506" x="3903663" y="3367088"/>
          <p14:tracePt t="5523" x="3903663" y="3402013"/>
          <p14:tracePt t="5542" x="3903663" y="3419475"/>
          <p14:tracePt t="5557" x="3903663" y="3438525"/>
          <p14:tracePt t="5605" x="3903663" y="3473450"/>
          <p14:tracePt t="5617" x="3903663" y="3508375"/>
          <p14:tracePt t="5639" x="3903663" y="3527425"/>
          <p14:tracePt t="5646" x="3903663" y="3544888"/>
          <p14:tracePt t="5661" x="3903663" y="3562350"/>
          <p14:tracePt t="5677" x="3903663" y="3598863"/>
          <p14:tracePt t="5689" x="3903663" y="3651250"/>
          <p14:tracePt t="5706" x="3921125" y="3705225"/>
          <p14:tracePt t="5723" x="3921125" y="3759200"/>
          <p14:tracePt t="5739" x="3938588" y="3811588"/>
          <p14:tracePt t="5756" x="3938588" y="3829050"/>
          <p14:tracePt t="6286" x="3938588" y="3811588"/>
          <p14:tracePt t="6297" x="3921125" y="3794125"/>
          <p14:tracePt t="6311" x="3903663" y="3722688"/>
          <p14:tracePt t="6330" x="3903663" y="3687763"/>
          <p14:tracePt t="6343" x="3903663" y="3668713"/>
          <p14:tracePt t="6396" x="3903663" y="3616325"/>
          <p14:tracePt t="6432" x="3903663" y="3598863"/>
          <p14:tracePt t="6467" x="3903663" y="3579813"/>
          <p14:tracePt t="6474" x="3903663" y="3562350"/>
          <p14:tracePt t="6480" x="3903663" y="3544888"/>
          <p14:tracePt t="6494" x="3903663" y="3527425"/>
          <p14:tracePt t="6510" x="3903663" y="3455988"/>
          <p14:tracePt t="6525" x="3903663" y="3438525"/>
          <p14:tracePt t="6542" x="3903663" y="3402013"/>
          <p14:tracePt t="6561" x="3903663" y="3384550"/>
          <p14:tracePt t="6562" x="3903663" y="3367088"/>
          <p14:tracePt t="6587" x="3903663" y="3349625"/>
          <p14:tracePt t="6623" x="3903663" y="3330575"/>
          <p14:tracePt t="6630" x="3903663" y="3313113"/>
          <p14:tracePt t="6645" x="3903663" y="3295650"/>
          <p14:tracePt t="6662" x="3903663" y="3241675"/>
          <p14:tracePt t="6676" x="3921125" y="3206750"/>
          <p14:tracePt t="6693" x="3938588" y="3170238"/>
          <p14:tracePt t="6709" x="3938588" y="3152775"/>
          <p14:tracePt t="6904" x="3938588" y="3098800"/>
          <p14:tracePt t="6914" x="3938588" y="3081338"/>
          <p14:tracePt t="6929" x="3938588" y="3063875"/>
          <p14:tracePt t="6937" x="3938588" y="3046413"/>
          <p14:tracePt t="6952" x="3938588" y="3028950"/>
          <p14:tracePt t="7029" x="3938588" y="3081338"/>
          <p14:tracePt t="7038" x="3938588" y="3135313"/>
          <p14:tracePt t="7052" x="3903663" y="3189288"/>
          <p14:tracePt t="7071" x="3886200" y="3349625"/>
          <p14:tracePt t="7073" x="3867150" y="3402013"/>
          <p14:tracePt t="7084" x="3867150" y="3419475"/>
          <p14:tracePt t="7102" x="3867150" y="3455988"/>
          <p14:tracePt t="7120" x="3867150" y="3527425"/>
          <p14:tracePt t="7137" x="3867150" y="3562350"/>
          <p14:tracePt t="7320" x="3867150" y="3544888"/>
          <p14:tracePt t="7327" x="3867150" y="3527425"/>
          <p14:tracePt t="7517" x="3867150" y="3544888"/>
          <p14:tracePt t="7528" x="3867150" y="3562350"/>
          <p14:tracePt t="7541" x="3867150" y="3579813"/>
          <p14:tracePt t="7567" x="3867150" y="3598863"/>
          <p14:tracePt t="7582" x="3867150" y="3616325"/>
          <p14:tracePt t="7598" x="3867150" y="3633788"/>
          <p14:tracePt t="7609" x="3867150" y="3651250"/>
          <p14:tracePt t="7623" x="3867150" y="3668713"/>
          <p14:tracePt t="7640" x="3867150" y="3705225"/>
          <p14:tracePt t="7657" x="3867150" y="3776663"/>
          <p14:tracePt t="7674" x="3867150" y="3811588"/>
          <p14:tracePt t="7792" x="3886200" y="3883025"/>
          <p14:tracePt t="7799" x="3938588" y="3937000"/>
          <p14:tracePt t="7808" x="3975100" y="3971925"/>
          <p14:tracePt t="7824" x="4046538" y="4043363"/>
          <p14:tracePt t="7843" x="4117975" y="4132263"/>
          <p14:tracePt t="7844" x="4135438" y="4149725"/>
          <p14:tracePt t="7856" x="4170363" y="4186238"/>
          <p14:tracePt t="7873" x="4189413" y="4221163"/>
          <p14:tracePt t="7936" x="4224338" y="4221163"/>
          <p14:tracePt t="7942" x="4241800" y="4221163"/>
          <p14:tracePt t="7956" x="4260850" y="4221163"/>
          <p14:tracePt t="7975" x="4367213" y="4257675"/>
          <p14:tracePt t="7989" x="4438650" y="4257675"/>
          <p14:tracePt t="8006" x="4510088" y="4275138"/>
          <p14:tracePt t="8023" x="4562475" y="4292600"/>
          <p14:tracePt t="8039" x="4616450" y="4310063"/>
          <p14:tracePt t="8056" x="4705350" y="4310063"/>
          <p14:tracePt t="8073" x="4722813" y="4310063"/>
          <p14:tracePt t="8092" x="4794250" y="4310063"/>
          <p14:tracePt t="8106" x="4937125" y="4310063"/>
          <p14:tracePt t="8123" x="5026025" y="4310063"/>
          <p14:tracePt t="8139" x="5133975" y="4329113"/>
          <p14:tracePt t="8156" x="5151438" y="4329113"/>
          <p14:tracePt t="8176" x="5205413" y="4329113"/>
          <p14:tracePt t="8191" x="5240338" y="4329113"/>
          <p14:tracePt t="8206" x="5294313" y="4329113"/>
          <p14:tracePt t="8223" x="5346700" y="4346575"/>
          <p14:tracePt t="8243" x="5437188" y="4364038"/>
          <p14:tracePt t="8259" x="5472113" y="4364038"/>
          <p14:tracePt t="8277" x="5507038" y="4364038"/>
          <p14:tracePt t="8291" x="5526088" y="4364038"/>
          <p14:tracePt t="8306" x="5543550" y="4364038"/>
          <p14:tracePt t="8323" x="5686425" y="4364038"/>
          <p14:tracePt t="8340" x="5810250" y="4364038"/>
          <p14:tracePt t="8356" x="6007100" y="4364038"/>
          <p14:tracePt t="8373" x="6130925" y="4364038"/>
          <p14:tracePt t="8393" x="6238875" y="4364038"/>
          <p14:tracePt t="8410" x="6273800" y="4364038"/>
          <p14:tracePt t="8423" x="6310313" y="4364038"/>
          <p14:tracePt t="8439" x="6345238" y="4364038"/>
          <p14:tracePt t="8456" x="6362700" y="4364038"/>
          <p14:tracePt t="8477" x="6434138" y="4364038"/>
          <p14:tracePt t="8492" x="6488113" y="4364038"/>
          <p14:tracePt t="8508" x="6542088" y="4364038"/>
          <p14:tracePt t="8523" x="6594475" y="4364038"/>
          <p14:tracePt t="8540" x="6665913" y="4364038"/>
          <p14:tracePt t="8556" x="6702425" y="4364038"/>
          <p14:tracePt t="8573" x="6845300" y="4364038"/>
          <p14:tracePt t="8596" x="6934200" y="4364038"/>
          <p14:tracePt t="8616" x="6951663" y="4364038"/>
          <p14:tracePt t="8641" x="6969125" y="4364038"/>
          <p14:tracePt t="8647" x="6969125" y="4346575"/>
          <p14:tracePt t="8659" x="6986588" y="4346575"/>
          <p14:tracePt t="8673" x="7005638" y="4346575"/>
          <p14:tracePt t="8694" x="7058025" y="4310063"/>
          <p14:tracePt t="8708" x="7077075" y="4310063"/>
          <p14:tracePt t="8727" x="7129463" y="4310063"/>
          <p14:tracePt t="8740" x="7146925" y="4292600"/>
          <p14:tracePt t="8757" x="7165975" y="4275138"/>
          <p14:tracePt t="8780" x="7183438" y="4275138"/>
          <p14:tracePt t="8794" x="7200900" y="4275138"/>
          <p14:tracePt t="8809" x="7200900" y="4257675"/>
          <p14:tracePt t="8823" x="7237413" y="4221163"/>
          <p14:tracePt t="8842" x="7237413" y="4186238"/>
          <p14:tracePt t="8856" x="7237413" y="4168775"/>
          <p14:tracePt t="8876" x="7237413" y="4149725"/>
          <p14:tracePt t="8892" x="7272338" y="4132263"/>
          <p14:tracePt t="8894" x="7272338" y="4114800"/>
          <p14:tracePt t="8917" x="7272338" y="4097338"/>
          <p14:tracePt t="8932" x="7289800" y="4097338"/>
          <p14:tracePt t="8941" x="7289800" y="4079875"/>
          <p14:tracePt t="8979" x="7308850" y="4079875"/>
          <p14:tracePt t="8997" x="7326313" y="4079875"/>
          <p14:tracePt t="9843" x="7361238" y="4079875"/>
          <p14:tracePt t="9850" x="7378700" y="4079875"/>
          <p14:tracePt t="9870" x="7415213" y="4079875"/>
          <p14:tracePt t="9886" x="7432675" y="4079875"/>
          <p14:tracePt t="9901" x="7469188" y="4060825"/>
          <p14:tracePt t="9925" x="7504113" y="4060825"/>
          <p14:tracePt t="9935" x="7521575" y="4060825"/>
          <p14:tracePt t="9952" x="7539038" y="4060825"/>
          <p14:tracePt t="9968" x="7558088" y="4060825"/>
          <p14:tracePt t="9984" x="7575550" y="4060825"/>
          <p14:tracePt t="10036" x="7610475" y="4060825"/>
          <p14:tracePt t="10043" x="7629525" y="4060825"/>
          <p14:tracePt t="10058" x="7646988" y="4060825"/>
          <p14:tracePt t="10086" x="7664450" y="4060825"/>
          <p14:tracePt t="10097" x="7681913" y="4060825"/>
          <p14:tracePt t="10480" x="7700963" y="4043363"/>
          <p14:tracePt t="10491" x="7700963" y="4025900"/>
          <p14:tracePt t="10514" x="7700963" y="3989388"/>
          <p14:tracePt t="10533" x="7700963" y="3971925"/>
          <p14:tracePt t="10543" x="7700963" y="3954463"/>
          <p14:tracePt t="10562" x="7700963" y="3900488"/>
          <p14:tracePt t="10606" x="7700963" y="3776663"/>
          <p14:tracePt t="10612" x="7700963" y="3759200"/>
          <p14:tracePt t="10642" x="7700963" y="3740150"/>
          <p14:tracePt t="10672" x="7681913" y="3740150"/>
          <p14:tracePt t="10682" x="7664450" y="3722688"/>
          <p14:tracePt t="10696" x="7664450" y="3705225"/>
          <p14:tracePt t="10773" x="7646988" y="3705225"/>
          <p14:tracePt t="10786" x="7610475" y="3705225"/>
          <p14:tracePt t="10800" x="7575550" y="3705225"/>
          <p14:tracePt t="10816" x="7521575" y="3705225"/>
          <p14:tracePt t="10827" x="7504113" y="3705225"/>
          <p14:tracePt t="10842" x="7486650" y="3705225"/>
          <p14:tracePt t="10844" x="7469188" y="3687763"/>
          <p14:tracePt t="10861" x="7432675" y="3687763"/>
          <p14:tracePt t="10880" x="7415213" y="3687763"/>
          <p14:tracePt t="10891" x="7378700" y="3687763"/>
          <p14:tracePt t="10909" x="7361238" y="3687763"/>
          <p14:tracePt t="10930" x="7343775" y="3687763"/>
          <p14:tracePt t="10945" x="7272338" y="3687763"/>
          <p14:tracePt t="10961" x="7200900" y="3687763"/>
          <p14:tracePt t="10975" x="7112000" y="3687763"/>
          <p14:tracePt t="10992" x="7077075" y="3687763"/>
          <p14:tracePt t="11008" x="7058025" y="3687763"/>
          <p14:tracePt t="11028" x="7040563" y="3687763"/>
          <p14:tracePt t="11047" x="7023100" y="3687763"/>
          <p14:tracePt t="11079" x="6986588" y="3687763"/>
          <p14:tracePt t="11124" x="6969125" y="3687763"/>
          <p14:tracePt t="11133" x="6951663" y="3705225"/>
          <p14:tracePt t="11146" x="6951663" y="3722688"/>
          <p14:tracePt t="11158" x="6934200" y="3722688"/>
          <p14:tracePt t="11177" x="6915150" y="3722688"/>
          <p14:tracePt t="11182" x="6897688" y="3740150"/>
          <p14:tracePt t="11204" x="6880225" y="3759200"/>
          <p14:tracePt t="11220" x="6880225" y="3776663"/>
          <p14:tracePt t="11230" x="6862763" y="3776663"/>
          <p14:tracePt t="11249" x="6845300" y="3811588"/>
          <p14:tracePt t="11264" x="6845300" y="3829050"/>
          <p14:tracePt t="11274" x="6845300" y="3865563"/>
          <p14:tracePt t="11291" x="6845300" y="3919538"/>
          <p14:tracePt t="11308" x="6845300" y="3937000"/>
          <p14:tracePt t="11325" x="6845300" y="4025900"/>
          <p14:tracePt t="11341" x="6845300" y="4043363"/>
          <p14:tracePt t="11383" x="6845300" y="4060825"/>
          <p14:tracePt t="11385" x="6845300" y="4079875"/>
          <p14:tracePt t="11450" x="6845300" y="4114800"/>
          <p14:tracePt t="11459" x="6845300" y="4132263"/>
          <p14:tracePt t="11482" x="6845300" y="4168775"/>
          <p14:tracePt t="11520" x="6862763" y="4186238"/>
          <p14:tracePt t="11530" x="6880225" y="4186238"/>
          <p14:tracePt t="11546" x="6880225" y="4203700"/>
          <p14:tracePt t="11562" x="6880225" y="4221163"/>
          <p14:tracePt t="11574" x="6897688" y="4240213"/>
          <p14:tracePt t="11591" x="6934200" y="4240213"/>
          <p14:tracePt t="11610" x="6951663" y="4240213"/>
          <p14:tracePt t="11625" x="6951663" y="4257675"/>
          <p14:tracePt t="11654" x="6969125" y="4257675"/>
          <p14:tracePt t="11662" x="6986588" y="4257675"/>
          <p14:tracePt t="11677" x="7023100" y="4257675"/>
          <p14:tracePt t="11693" x="7040563" y="4257675"/>
          <p14:tracePt t="11744" x="7058025" y="4257675"/>
          <p14:tracePt t="11751" x="7058025" y="4240213"/>
          <p14:tracePt t="11760" x="7077075" y="4221163"/>
          <p14:tracePt t="11783" x="7112000" y="4221163"/>
          <p14:tracePt t="11799" x="7129463" y="4203700"/>
          <p14:tracePt t="11808" x="7146925" y="4203700"/>
          <p14:tracePt t="11824" x="7200900" y="4168775"/>
          <p14:tracePt t="11842" x="7237413" y="4168775"/>
          <p14:tracePt t="11843" x="7254875" y="4149725"/>
          <p14:tracePt t="11857" x="7289800" y="4132263"/>
          <p14:tracePt t="11876" x="7361238" y="4079875"/>
          <p14:tracePt t="11891" x="7432675" y="4060825"/>
          <p14:tracePt t="11918" x="7558088" y="3971925"/>
          <p14:tracePt t="11925" x="7593013" y="3971925"/>
          <p14:tracePt t="11932" x="7593013" y="3954463"/>
          <p14:tracePt t="11940" x="7610475" y="3937000"/>
          <p14:tracePt t="11957" x="7629525" y="3919538"/>
          <p14:tracePt t="11974" x="7681913" y="3865563"/>
          <p14:tracePt t="11990" x="7718425" y="3829050"/>
          <p14:tracePt t="12007" x="7753350" y="3794125"/>
          <p14:tracePt t="12024" x="7789863" y="3740150"/>
          <p14:tracePt t="12040" x="7807325" y="3687763"/>
          <p14:tracePt t="12057" x="7824788" y="3651250"/>
          <p14:tracePt t="12060" x="7824788" y="3633788"/>
          <p14:tracePt t="12076" x="7824788" y="3616325"/>
          <p14:tracePt t="12090" x="7842250" y="3562350"/>
          <p14:tracePt t="12107" x="7842250" y="3544888"/>
          <p14:tracePt t="12124" x="7842250" y="3527425"/>
          <p14:tracePt t="12142" x="7842250" y="3508375"/>
          <p14:tracePt t="12157" x="7824788" y="3490913"/>
          <p14:tracePt t="12180" x="7789863" y="3455988"/>
          <p14:tracePt t="12190" x="7770813" y="3455988"/>
          <p14:tracePt t="12220" x="7735888" y="3438525"/>
          <p14:tracePt t="12234" x="7718425" y="3438525"/>
          <p14:tracePt t="12273" x="7629525" y="3438525"/>
          <p14:tracePt t="12302" x="7521575" y="3438525"/>
          <p14:tracePt t="12347" x="7504113" y="3438525"/>
          <p14:tracePt t="12353" x="7486650" y="3438525"/>
          <p14:tracePt t="12369" x="7469188" y="3438525"/>
          <p14:tracePt t="12384" x="7450138" y="3438525"/>
          <p14:tracePt t="12390" x="7432675" y="3438525"/>
          <p14:tracePt t="12407" x="7397750" y="3455988"/>
          <p14:tracePt t="12424" x="7361238" y="3455988"/>
          <p14:tracePt t="12440" x="7343775" y="3455988"/>
          <p14:tracePt t="12458" x="7308850" y="3455988"/>
          <p14:tracePt t="12474" x="7308850" y="3473450"/>
          <p14:tracePt t="12491" x="7272338" y="3473450"/>
          <p14:tracePt t="12508" x="7254875" y="3490913"/>
          <p14:tracePt t="12525" x="7237413" y="3508375"/>
          <p14:tracePt t="12570" x="7218363" y="3527425"/>
          <p14:tracePt t="13544" x="7218363" y="3508375"/>
          <p14:tracePt t="13561" x="7218363" y="3490913"/>
          <p14:tracePt t="13567" x="7254875" y="3490913"/>
          <p14:tracePt t="13578" x="7254875" y="3473450"/>
          <p14:tracePt t="13594" x="7272338" y="3455988"/>
          <p14:tracePt t="13610" x="7289800" y="3455988"/>
          <p14:tracePt t="13627" x="7361238" y="3455988"/>
          <p14:tracePt t="13644" x="7486650" y="3419475"/>
          <p14:tracePt t="13660" x="7558088" y="3384550"/>
          <p14:tracePt t="13677" x="7610475" y="3384550"/>
          <p14:tracePt t="13679" x="7629525" y="3384550"/>
          <p14:tracePt t="13709" x="7664450" y="3384550"/>
          <p14:tracePt t="13719" x="7700963" y="3384550"/>
          <p14:tracePt t="13726" x="7753350" y="3384550"/>
          <p14:tracePt t="13744" x="7824788" y="3384550"/>
          <p14:tracePt t="13760" x="7861300" y="3384550"/>
          <p14:tracePt t="13778" x="7931150" y="3384550"/>
          <p14:tracePt t="13806" x="7950200" y="3384550"/>
          <p14:tracePt t="13814" x="7967663" y="3402013"/>
          <p14:tracePt t="13827" x="7985125" y="3402013"/>
          <p14:tracePt t="13844" x="8074025" y="3455988"/>
          <p14:tracePt t="13845" x="8234363" y="3490913"/>
          <p14:tracePt t="13860" x="8324850" y="3508375"/>
          <p14:tracePt t="13877" x="8466138" y="3508375"/>
          <p14:tracePt t="13893" x="8555038" y="3508375"/>
          <p14:tracePt t="13910" x="8645525" y="3527425"/>
          <p14:tracePt t="13927" x="8751888" y="3527425"/>
          <p14:tracePt t="13943" x="8894763" y="3527425"/>
          <p14:tracePt t="13961" x="9001125" y="3527425"/>
          <p14:tracePt t="13977" x="9090025" y="3527425"/>
          <p14:tracePt t="13994" x="9144000" y="3527425"/>
          <p14:tracePt t="14010" x="9215438" y="3527425"/>
          <p14:tracePt t="14086" x="9304338" y="3527425"/>
          <p14:tracePt t="14096" x="9358313" y="3527425"/>
          <p14:tracePt t="14111" x="9410700" y="3527425"/>
          <p14:tracePt t="14127" x="9553575" y="3544888"/>
          <p14:tracePt t="14144" x="9661525" y="3562350"/>
          <p14:tracePt t="14146" x="9732963" y="3579813"/>
          <p14:tracePt t="14160" x="9874250" y="3579813"/>
          <p14:tracePt t="14177" x="9893300" y="3579813"/>
          <p14:tracePt t="17539" x="9874250" y="1406525"/>
          <p14:tracePt t="17542" x="9874250" y="1228725"/>
          <p14:tracePt t="17558" x="9874250" y="1085850"/>
          <p14:tracePt t="17564" x="9856788" y="908050"/>
          <p14:tracePt t="17572" x="9839325" y="747713"/>
          <p14:tracePt t="17593" x="9767888" y="392113"/>
          <p14:tracePt t="17596" x="9750425" y="195263"/>
          <p14:tracePt t="17608" x="9732963" y="349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3317697" y="563490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745" y="4184547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9549" y="2983874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F7077F-FF67-DE89-74C2-B03792DEF952}"/>
              </a:ext>
            </a:extLst>
          </p:cNvPr>
          <p:cNvSpPr txBox="1"/>
          <p:nvPr/>
        </p:nvSpPr>
        <p:spPr>
          <a:xfrm>
            <a:off x="4091941" y="2136187"/>
            <a:ext cx="4983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Where on the pallet will you put your stamps? Select the correct pallet.</a:t>
            </a:r>
            <a:endParaRPr lang="en-US" dirty="0"/>
          </a:p>
        </p:txBody>
      </p:sp>
      <p:pic>
        <p:nvPicPr>
          <p:cNvPr id="18" name="Picture 17" descr="A black background with a black square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80CFA0FE-CA12-5BA2-BB15-DF1AA2A9A2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2810382" y="4156883"/>
            <a:ext cx="2987175" cy="2137627"/>
          </a:xfrm>
          <a:prstGeom prst="rect">
            <a:avLst/>
          </a:prstGeom>
          <a:noFill/>
        </p:spPr>
      </p:pic>
      <p:pic>
        <p:nvPicPr>
          <p:cNvPr id="50" name="Picture 49" descr="A black background with a black square&#10;&#10;Description automatically generated with medium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1ADEAB6D-C9FD-5241-2BC8-F3CA6210A2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5646889" y="4056914"/>
            <a:ext cx="2979762" cy="2140952"/>
          </a:xfrm>
          <a:prstGeom prst="rect">
            <a:avLst/>
          </a:prstGeom>
          <a:noFill/>
        </p:spPr>
      </p:pic>
      <p:pic>
        <p:nvPicPr>
          <p:cNvPr id="53" name="Picture 52" descr="A black background with a black square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C8E2ADC7-BAED-8ED4-5592-3FF4BDC317F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8522579" y="3950840"/>
            <a:ext cx="3128855" cy="2178232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62547B2-B97F-9E04-0F1D-BC0F94B45630}"/>
              </a:ext>
            </a:extLst>
          </p:cNvPr>
          <p:cNvSpPr txBox="1"/>
          <p:nvPr/>
        </p:nvSpPr>
        <p:spPr>
          <a:xfrm>
            <a:off x="3390407" y="3341198"/>
            <a:ext cx="173013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 stamp, on the underside of the pallet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23717C-C102-45E5-260B-3F3EA224B141}"/>
              </a:ext>
            </a:extLst>
          </p:cNvPr>
          <p:cNvSpPr txBox="1"/>
          <p:nvPr/>
        </p:nvSpPr>
        <p:spPr>
          <a:xfrm>
            <a:off x="8836692" y="3077736"/>
            <a:ext cx="250062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 don’t need to stamp. I know my pallet has been treated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227CDA-DC80-AD10-9039-BB3BA18234EA}"/>
              </a:ext>
            </a:extLst>
          </p:cNvPr>
          <p:cNvSpPr txBox="1"/>
          <p:nvPr/>
        </p:nvSpPr>
        <p:spPr>
          <a:xfrm>
            <a:off x="5772073" y="3161199"/>
            <a:ext cx="241308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Stamp placed in at least two locations that are visible when the wood packaging is in use</a:t>
            </a:r>
            <a:endParaRPr lang="en-US" sz="1400" dirty="0"/>
          </a:p>
        </p:txBody>
      </p:sp>
      <p:pic>
        <p:nvPicPr>
          <p:cNvPr id="64" name="Audio 63">
            <a:hlinkClick r:id="" action="ppaction://media"/>
            <a:extLst>
              <a:ext uri="{FF2B5EF4-FFF2-40B4-BE49-F238E27FC236}">
                <a16:creationId xmlns:a16="http://schemas.microsoft.com/office/drawing/2014/main" id="{9746701E-33B7-01FD-8CAC-D15489B7D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16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7"/>
    </mc:Choice>
    <mc:Fallback xmlns="">
      <p:transition spd="slow" advTm="2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3706" y="4205263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4697" y="2983874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852FF4-FBDB-E76A-C8A7-C462B9643959}"/>
              </a:ext>
            </a:extLst>
          </p:cNvPr>
          <p:cNvSpPr txBox="1"/>
          <p:nvPr/>
        </p:nvSpPr>
        <p:spPr>
          <a:xfrm>
            <a:off x="4958145" y="2268963"/>
            <a:ext cx="4466803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Incorrect, try again…</a:t>
            </a:r>
            <a:endParaRPr lang="en-US" sz="3600" dirty="0"/>
          </a:p>
        </p:txBody>
      </p:sp>
      <p:pic>
        <p:nvPicPr>
          <p:cNvPr id="34" name="Graphic 33" descr="Cursor with solid fill">
            <a:hlinkClick r:id="rId15" action="ppaction://hlinksldjump"/>
            <a:extLst>
              <a:ext uri="{FF2B5EF4-FFF2-40B4-BE49-F238E27FC236}">
                <a16:creationId xmlns:a16="http://schemas.microsoft.com/office/drawing/2014/main" id="{A0241AEF-1CAB-2C06-71A2-3754F9E3A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92226" y="2838505"/>
            <a:ext cx="1431714" cy="1431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007A9B-0ADB-7933-D8BC-6E99564FA87C}"/>
              </a:ext>
            </a:extLst>
          </p:cNvPr>
          <p:cNvSpPr txBox="1"/>
          <p:nvPr/>
        </p:nvSpPr>
        <p:spPr>
          <a:xfrm>
            <a:off x="4477703" y="4610241"/>
            <a:ext cx="609790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/>
              <a:t>Stamps shall be placed in </a:t>
            </a:r>
            <a:r>
              <a:rPr lang="en-GB" sz="2000" b="1" dirty="0"/>
              <a:t>at least two locations </a:t>
            </a:r>
            <a:r>
              <a:rPr lang="en-GB" sz="2000" dirty="0"/>
              <a:t>that are visible when the wood packaging is in use</a:t>
            </a:r>
            <a:endParaRPr lang="en-US" sz="2000" dirty="0"/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EFA9667F-8416-4D53-5C5C-84702E383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85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8"/>
    </mc:Choice>
    <mc:Fallback xmlns="">
      <p:transition spd="slow" advTm="13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3317697" y="563490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745" y="4184547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9549" y="2983874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F7077F-FF67-DE89-74C2-B03792DEF952}"/>
              </a:ext>
            </a:extLst>
          </p:cNvPr>
          <p:cNvSpPr txBox="1"/>
          <p:nvPr/>
        </p:nvSpPr>
        <p:spPr>
          <a:xfrm>
            <a:off x="4091941" y="2136187"/>
            <a:ext cx="4983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Where on the pallet will you put your stamps? Select the correct pallet.</a:t>
            </a:r>
            <a:endParaRPr lang="en-US" dirty="0"/>
          </a:p>
        </p:txBody>
      </p:sp>
      <p:pic>
        <p:nvPicPr>
          <p:cNvPr id="18" name="Picture 17" descr="A black background with a black square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80CFA0FE-CA12-5BA2-BB15-DF1AA2A9A2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2810382" y="4156883"/>
            <a:ext cx="2987175" cy="2137627"/>
          </a:xfrm>
          <a:prstGeom prst="rect">
            <a:avLst/>
          </a:prstGeom>
          <a:noFill/>
        </p:spPr>
      </p:pic>
      <p:pic>
        <p:nvPicPr>
          <p:cNvPr id="50" name="Picture 49" descr="A black background with a black square&#10;&#10;Description automatically generated with medium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1ADEAB6D-C9FD-5241-2BC8-F3CA6210A2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5646889" y="4056914"/>
            <a:ext cx="2979762" cy="2140952"/>
          </a:xfrm>
          <a:prstGeom prst="rect">
            <a:avLst/>
          </a:prstGeom>
          <a:noFill/>
        </p:spPr>
      </p:pic>
      <p:pic>
        <p:nvPicPr>
          <p:cNvPr id="53" name="Picture 52" descr="A black background with a black square&#10;&#10;Description automatically generated with medium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C8E2ADC7-BAED-8ED4-5592-3FF4BDC317F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4592" r="-198" b="24824"/>
          <a:stretch/>
        </p:blipFill>
        <p:spPr>
          <a:xfrm>
            <a:off x="8522579" y="3950840"/>
            <a:ext cx="3128855" cy="2178232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62547B2-B97F-9E04-0F1D-BC0F94B45630}"/>
              </a:ext>
            </a:extLst>
          </p:cNvPr>
          <p:cNvSpPr txBox="1"/>
          <p:nvPr/>
        </p:nvSpPr>
        <p:spPr>
          <a:xfrm>
            <a:off x="3390407" y="3341198"/>
            <a:ext cx="173013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 stamp, on the underside of the pallet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23717C-C102-45E5-260B-3F3EA224B141}"/>
              </a:ext>
            </a:extLst>
          </p:cNvPr>
          <p:cNvSpPr txBox="1"/>
          <p:nvPr/>
        </p:nvSpPr>
        <p:spPr>
          <a:xfrm>
            <a:off x="8836692" y="3077736"/>
            <a:ext cx="250062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 don’t need to stamp. I know my pallet has been treated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227CDA-DC80-AD10-9039-BB3BA18234EA}"/>
              </a:ext>
            </a:extLst>
          </p:cNvPr>
          <p:cNvSpPr txBox="1"/>
          <p:nvPr/>
        </p:nvSpPr>
        <p:spPr>
          <a:xfrm>
            <a:off x="5772073" y="3161199"/>
            <a:ext cx="241308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Stamp placed in at least two locations that are visible when the wood packaging is in use</a:t>
            </a:r>
            <a:endParaRPr lang="en-US" sz="1400" dirty="0"/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A2A0D5DB-9744-4945-19F7-2C96313F7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08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3"/>
    </mc:Choice>
    <mc:Fallback xmlns="">
      <p:transition spd="slow" advTm="1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4" x="3297238" y="6680200"/>
          <p14:tracePt t="2137" x="3671888" y="6537325"/>
          <p14:tracePt t="2144" x="4152900" y="6359525"/>
          <p14:tracePt t="2160" x="4473575" y="6234113"/>
          <p14:tracePt t="2163" x="4919663" y="6127750"/>
          <p14:tracePt t="2174" x="5775325" y="5913438"/>
          <p14:tracePt t="2195" x="6648450" y="5735638"/>
          <p14:tracePt t="2207" x="6951663" y="5629275"/>
          <p14:tracePt t="2224" x="7343775" y="5486400"/>
          <p14:tracePt t="2242" x="7646988" y="5254625"/>
          <p14:tracePt t="2258" x="7735888" y="5111750"/>
          <p14:tracePt t="2274" x="7842250" y="4845050"/>
          <p14:tracePt t="2294" x="7913688" y="4560888"/>
          <p14:tracePt t="2309" x="7913688" y="4470400"/>
          <p14:tracePt t="2331" x="7913688" y="4186238"/>
          <p14:tracePt t="2341" x="7913688" y="4114800"/>
          <p14:tracePt t="2358" x="7913688" y="4025900"/>
          <p14:tracePt t="2375" x="7913688" y="4008438"/>
          <p14:tracePt t="2393" x="7913688" y="3954463"/>
          <p14:tracePt t="2394" x="7913688" y="3937000"/>
          <p14:tracePt t="2408" x="7913688" y="3865563"/>
          <p14:tracePt t="2430" x="7913688" y="3811588"/>
          <p14:tracePt t="2436" x="7913688" y="3776663"/>
          <p14:tracePt t="2465" x="7967663" y="3616325"/>
          <p14:tracePt t="2467" x="7985125" y="3562350"/>
          <p14:tracePt t="2497" x="8002588" y="3473450"/>
          <p14:tracePt t="2524" x="8021638" y="3384550"/>
          <p14:tracePt t="2526" x="8039100" y="3384550"/>
          <p14:tracePt t="2532" x="8039100" y="3349625"/>
          <p14:tracePt t="2541" x="8039100" y="3313113"/>
          <p14:tracePt t="2557" x="8039100" y="3241675"/>
          <p14:tracePt t="2574" x="8039100" y="3224213"/>
          <p14:tracePt t="2591" x="8039100" y="3152775"/>
          <p14:tracePt t="2609" x="8039100" y="3117850"/>
          <p14:tracePt t="2624" x="8039100" y="3098800"/>
          <p14:tracePt t="2641" x="8021638" y="3046413"/>
          <p14:tracePt t="2659" x="7985125" y="3009900"/>
          <p14:tracePt t="2675" x="7931150" y="2974975"/>
          <p14:tracePt t="2679" x="7896225" y="2957513"/>
          <p14:tracePt t="2691" x="7824788" y="2921000"/>
          <p14:tracePt t="2710" x="7681913" y="2832100"/>
          <p14:tracePt t="2728" x="7558088" y="2797175"/>
          <p14:tracePt t="2741" x="7361238" y="2725738"/>
          <p14:tracePt t="2759" x="7146925" y="2671763"/>
          <p14:tracePt t="2762" x="7077075" y="2671763"/>
          <p14:tracePt t="2774" x="7005638" y="2671763"/>
          <p14:tracePt t="2791" x="6934200" y="2654300"/>
          <p14:tracePt t="2813" x="6808788" y="2654300"/>
          <p14:tracePt t="2824" x="6754813" y="2654300"/>
          <p14:tracePt t="2841" x="6594475" y="2654300"/>
          <p14:tracePt t="2858" x="6542088" y="2708275"/>
          <p14:tracePt t="2875" x="6470650" y="2743200"/>
          <p14:tracePt t="2891" x="6416675" y="2778125"/>
          <p14:tracePt t="2910" x="6292850" y="2886075"/>
          <p14:tracePt t="2924" x="6221413" y="2938463"/>
          <p14:tracePt t="2940" x="6149975" y="3009900"/>
          <p14:tracePt t="2957" x="6042025" y="3098800"/>
          <p14:tracePt t="2974" x="5989638" y="3152775"/>
          <p14:tracePt t="2991" x="5953125" y="3170238"/>
          <p14:tracePt t="3007" x="5918200" y="3224213"/>
          <p14:tracePt t="3025" x="5864225" y="3295650"/>
          <p14:tracePt t="3041" x="5829300" y="3367088"/>
          <p14:tracePt t="3059" x="5775325" y="3473450"/>
          <p14:tracePt t="3065" x="5738813" y="3616325"/>
          <p14:tracePt t="3074" x="5738813" y="3668713"/>
          <p14:tracePt t="3091" x="5686425" y="3829050"/>
          <p14:tracePt t="3107" x="5686425" y="3937000"/>
          <p14:tracePt t="3126" x="5686425" y="4114800"/>
          <p14:tracePt t="3128" x="5686425" y="4186238"/>
          <p14:tracePt t="3141" x="5686425" y="4275138"/>
          <p14:tracePt t="3143" x="5686425" y="4329113"/>
          <p14:tracePt t="3161" x="5686425" y="4452938"/>
          <p14:tracePt t="3164" x="5686425" y="4506913"/>
          <p14:tracePt t="3175" x="5686425" y="4560888"/>
          <p14:tracePt t="3192" x="5703888" y="4667250"/>
          <p14:tracePt t="3210" x="5703888" y="4773613"/>
          <p14:tracePt t="3228" x="5738813" y="4810125"/>
          <p14:tracePt t="3241" x="5757863" y="4879975"/>
          <p14:tracePt t="3258" x="5775325" y="4916488"/>
          <p14:tracePt t="3276" x="5810250" y="4951413"/>
          <p14:tracePt t="3278" x="5846763" y="4987925"/>
          <p14:tracePt t="3292" x="5935663" y="5094288"/>
          <p14:tracePt t="3308" x="6061075" y="5200650"/>
          <p14:tracePt t="3325" x="6167438" y="5308600"/>
          <p14:tracePt t="3342" x="6238875" y="5360988"/>
          <p14:tracePt t="3345" x="6256338" y="5380038"/>
          <p14:tracePt t="3359" x="6362700" y="5468938"/>
          <p14:tracePt t="3375" x="6434138" y="5521325"/>
          <p14:tracePt t="3391" x="6523038" y="5575300"/>
          <p14:tracePt t="3411" x="6594475" y="5629275"/>
          <p14:tracePt t="3413" x="6613525" y="5629275"/>
          <p14:tracePt t="3426" x="6648450" y="5664200"/>
          <p14:tracePt t="3441" x="6808788" y="5735638"/>
          <p14:tracePt t="3458" x="6880225" y="5735638"/>
          <p14:tracePt t="3476" x="7040563" y="5753100"/>
          <p14:tracePt t="3493" x="7254875" y="5753100"/>
          <p14:tracePt t="3510" x="7378700" y="5681663"/>
          <p14:tracePt t="3514" x="7432675" y="5646738"/>
          <p14:tracePt t="3516" x="7521575" y="5592763"/>
          <p14:tracePt t="3526" x="7593013" y="5540375"/>
          <p14:tracePt t="3541" x="7735888" y="5432425"/>
          <p14:tracePt t="3557" x="7878763" y="5326063"/>
          <p14:tracePt t="3574" x="8056563" y="5111750"/>
          <p14:tracePt t="3591" x="8181975" y="4916488"/>
          <p14:tracePt t="3607" x="8253413" y="4791075"/>
          <p14:tracePt t="3624" x="8324850" y="4649788"/>
          <p14:tracePt t="3641" x="8324850" y="4489450"/>
          <p14:tracePt t="3659" x="8342313" y="4257675"/>
          <p14:tracePt t="3674" x="8359775" y="4097338"/>
          <p14:tracePt t="3691" x="8359775" y="3937000"/>
          <p14:tracePt t="3709" x="8359775" y="3848100"/>
          <p14:tracePt t="3728" x="8377238" y="3687763"/>
          <p14:tracePt t="3741" x="8377238" y="3598863"/>
          <p14:tracePt t="3757" x="8377238" y="3455988"/>
          <p14:tracePt t="3775" x="8342313" y="3402013"/>
          <p14:tracePt t="3791" x="8305800" y="3367088"/>
          <p14:tracePt t="3810" x="8234363" y="3313113"/>
          <p14:tracePt t="3815" x="8181975" y="3313113"/>
          <p14:tracePt t="3826" x="8128000" y="3295650"/>
          <p14:tracePt t="3842" x="7985125" y="3278188"/>
          <p14:tracePt t="3859" x="7824788" y="3241675"/>
          <p14:tracePt t="3875" x="7629525" y="3241675"/>
          <p14:tracePt t="3891" x="7469188" y="3241675"/>
          <p14:tracePt t="3893" x="7397750" y="3241675"/>
          <p14:tracePt t="3907" x="7272338" y="3241675"/>
          <p14:tracePt t="3925" x="7237413" y="3241675"/>
          <p14:tracePt t="3942" x="7200900" y="3241675"/>
          <p14:tracePt t="3959" x="7165975" y="3241675"/>
          <p14:tracePt t="3961" x="7112000" y="3259138"/>
          <p14:tracePt t="3974" x="7023100" y="3313113"/>
          <p14:tracePt t="3992" x="6862763" y="3367088"/>
          <p14:tracePt t="4009" x="6791325" y="3419475"/>
          <p14:tracePt t="4026" x="6719888" y="3473450"/>
          <p14:tracePt t="4028" x="6684963" y="3527425"/>
          <p14:tracePt t="4042" x="6684963" y="3562350"/>
          <p14:tracePt t="4059" x="6648450" y="3633788"/>
          <p14:tracePt t="4079" x="6648450" y="3651250"/>
          <p14:tracePt t="4092" x="6630988" y="3668713"/>
          <p14:tracePt t="4110" x="6613525" y="3740150"/>
          <p14:tracePt t="4111" x="6594475" y="3759200"/>
          <p14:tracePt t="4126" x="6594475" y="3794125"/>
          <p14:tracePt t="4142" x="6594475" y="3829050"/>
          <p14:tracePt t="4159" x="6594475" y="3865563"/>
          <p14:tracePt t="4161" x="6594475" y="3900488"/>
          <p14:tracePt t="4176" x="6594475" y="3937000"/>
          <p14:tracePt t="4192" x="6594475" y="3971925"/>
          <p14:tracePt t="4194" x="6594475" y="3989388"/>
          <p14:tracePt t="4208" x="6594475" y="4079875"/>
          <p14:tracePt t="4229" x="6648450" y="4240213"/>
          <p14:tracePt t="4241" x="6684963" y="4310063"/>
          <p14:tracePt t="4259" x="6702425" y="4418013"/>
          <p14:tracePt t="4260" x="6719888" y="4470400"/>
          <p14:tracePt t="4275" x="6773863" y="4613275"/>
          <p14:tracePt t="4291" x="6791325" y="4702175"/>
          <p14:tracePt t="4313" x="6791325" y="4721225"/>
          <p14:tracePt t="4335" x="6791325" y="4738688"/>
          <p14:tracePt t="4416" x="6791325" y="4721225"/>
          <p14:tracePt t="4431" x="6791325" y="4649788"/>
          <p14:tracePt t="4477" x="6773863" y="4240213"/>
          <p14:tracePt t="4483" x="6754813" y="3883025"/>
          <p14:tracePt t="4494" x="6737350" y="3776663"/>
          <p14:tracePt t="4508" x="6702425" y="3616325"/>
          <p14:tracePt t="4526" x="6702425" y="3544888"/>
          <p14:tracePt t="4542" x="6684963" y="3490913"/>
          <p14:tracePt t="4559" x="6684963" y="3473450"/>
          <p14:tracePt t="4628" x="6719888" y="3490913"/>
          <p14:tracePt t="4642" x="6719888" y="3527425"/>
          <p14:tracePt t="4648" x="6773863" y="3579813"/>
          <p14:tracePt t="4651" x="6773863" y="3616325"/>
          <p14:tracePt t="4663" x="6808788" y="3687763"/>
          <p14:tracePt t="4680" x="6880225" y="3848100"/>
          <p14:tracePt t="4695" x="6969125" y="4168775"/>
          <p14:tracePt t="4697" x="7023100" y="4275138"/>
          <p14:tracePt t="4700" x="7058025" y="4400550"/>
          <p14:tracePt t="4711" x="7058025" y="4435475"/>
          <p14:tracePt t="4724" x="7112000" y="4595813"/>
          <p14:tracePt t="4741" x="7129463" y="4702175"/>
          <p14:tracePt t="4758" x="7146925" y="4756150"/>
          <p14:tracePt t="4776" x="7146925" y="4791075"/>
          <p14:tracePt t="4860" x="7146925" y="4773613"/>
          <p14:tracePt t="4868" x="7112000" y="4630738"/>
          <p14:tracePt t="4876" x="7112000" y="4541838"/>
          <p14:tracePt t="4896" x="7112000" y="4381500"/>
          <p14:tracePt t="4910" x="7094538" y="4275138"/>
          <p14:tracePt t="4929" x="7094538" y="4149725"/>
          <p14:tracePt t="4943" x="7094538" y="4114800"/>
          <p14:tracePt t="4946" x="7077075" y="4079875"/>
          <p14:tracePt t="4948" x="7077075" y="4043363"/>
          <p14:tracePt t="4958" x="7077075" y="4008438"/>
          <p14:tracePt t="4963" x="7077075" y="3989388"/>
          <p14:tracePt t="4974" x="7077075" y="3971925"/>
          <p14:tracePt t="5085" x="7077075" y="4043363"/>
          <p14:tracePt t="5096" x="7094538" y="4149725"/>
          <p14:tracePt t="5110" x="7094538" y="4292600"/>
          <p14:tracePt t="5131" x="7112000" y="4435475"/>
          <p14:tracePt t="5132" x="7112000" y="4541838"/>
          <p14:tracePt t="5140" x="7112000" y="4595813"/>
          <p14:tracePt t="5178" x="7112000" y="4773613"/>
          <p14:tracePt t="5206" x="7112000" y="4845050"/>
          <p14:tracePt t="5302" x="7112000" y="4791075"/>
          <p14:tracePt t="5313" x="7112000" y="4684713"/>
          <p14:tracePt t="5319" x="7112000" y="4578350"/>
          <p14:tracePt t="5327" x="7112000" y="4400550"/>
          <p14:tracePt t="5345" x="7112000" y="4132263"/>
          <p14:tracePt t="5357" x="7112000" y="3989388"/>
          <p14:tracePt t="5376" x="7112000" y="3900488"/>
          <p14:tracePt t="5378" x="7112000" y="3883025"/>
          <p14:tracePt t="5394" x="7112000" y="3829050"/>
          <p14:tracePt t="5410" x="7112000" y="3811588"/>
          <p14:tracePt t="5427" x="7112000" y="3794125"/>
          <p14:tracePt t="5628" x="7146925" y="3900488"/>
          <p14:tracePt t="5639" x="7146925" y="3937000"/>
          <p14:tracePt t="5647" x="7183438" y="3989388"/>
          <p14:tracePt t="5657" x="7183438" y="4043363"/>
          <p14:tracePt t="5675" x="7200900" y="4149725"/>
          <p14:tracePt t="5677" x="7200900" y="4186238"/>
          <p14:tracePt t="5693" x="7200900" y="4203700"/>
          <p14:tracePt t="5709" x="7218363" y="4257675"/>
          <p14:tracePt t="5725" x="7237413" y="4292600"/>
          <p14:tracePt t="5742" x="7254875" y="4329113"/>
          <p14:tracePt t="5760" x="7254875" y="4346575"/>
          <p14:tracePt t="5763" x="7254875" y="4364038"/>
          <p14:tracePt t="5776" x="7254875" y="4452938"/>
          <p14:tracePt t="5792" x="7254875" y="4489450"/>
          <p14:tracePt t="5809" x="7254875" y="4560888"/>
          <p14:tracePt t="5826" x="7254875" y="4595813"/>
          <p14:tracePt t="6016" x="7272338" y="4613275"/>
          <p14:tracePt t="6023" x="7308850" y="4630738"/>
          <p14:tracePt t="6039" x="7361238" y="4667250"/>
          <p14:tracePt t="6058" x="7415213" y="4702175"/>
          <p14:tracePt t="7373" x="7415213" y="4738688"/>
          <p14:tracePt t="7418" x="7415213" y="4756150"/>
          <p14:tracePt t="7499" x="7415213" y="4773613"/>
          <p14:tracePt t="7507" x="7415213" y="4791075"/>
          <p14:tracePt t="7572" x="7415213" y="4827588"/>
          <p14:tracePt t="13311" x="7610475" y="3579813"/>
          <p14:tracePt t="13315" x="7646988" y="1016000"/>
          <p14:tracePt t="13318" x="7646988" y="463550"/>
          <p14:tracePt t="13320" x="7646988" y="1603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2793629" y="562644"/>
            <a:ext cx="7277422" cy="1452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latin typeface="Stinger Fit Bold"/>
              </a:rPr>
              <a:t>Build your own ISPM 15 compliant pallet… </a:t>
            </a:r>
            <a:endParaRPr lang="en-US" sz="4400" b="1" dirty="0"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932" y="4194681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932" y="2994829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3990EF-0014-56F6-B211-451BA2414635}"/>
              </a:ext>
            </a:extLst>
          </p:cNvPr>
          <p:cNvCxnSpPr/>
          <p:nvPr/>
        </p:nvCxnSpPr>
        <p:spPr>
          <a:xfrm>
            <a:off x="2640121" y="2010005"/>
            <a:ext cx="89359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F7077F-FF67-DE89-74C2-B03792DEF952}"/>
              </a:ext>
            </a:extLst>
          </p:cNvPr>
          <p:cNvSpPr txBox="1"/>
          <p:nvPr/>
        </p:nvSpPr>
        <p:spPr>
          <a:xfrm>
            <a:off x="2793628" y="2184622"/>
            <a:ext cx="775626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Heat treated, debarked, stamped wooden pallet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4E1487-E088-1106-FB14-1E1AD638B519}"/>
              </a:ext>
            </a:extLst>
          </p:cNvPr>
          <p:cNvSpPr txBox="1"/>
          <p:nvPr/>
        </p:nvSpPr>
        <p:spPr>
          <a:xfrm>
            <a:off x="8453467" y="5769634"/>
            <a:ext cx="2713643" cy="3682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ISPM 15 compliant pallet </a:t>
            </a:r>
            <a:endParaRPr lang="en-US" dirty="0"/>
          </a:p>
        </p:txBody>
      </p:sp>
      <p:pic>
        <p:nvPicPr>
          <p:cNvPr id="18" name="Picture 2" descr="S Carolina Pallet Heat Treater Custom Forest Products ISPM15 Stamps">
            <a:extLst>
              <a:ext uri="{FF2B5EF4-FFF2-40B4-BE49-F238E27FC236}">
                <a16:creationId xmlns:a16="http://schemas.microsoft.com/office/drawing/2014/main" id="{F381B0BD-67CE-A877-2687-A97F7882E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90"/>
          <a:stretch/>
        </p:blipFill>
        <p:spPr bwMode="auto">
          <a:xfrm>
            <a:off x="9678579" y="3538047"/>
            <a:ext cx="992338" cy="69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A0A668A-1993-EFE4-399C-56E6D3CC2015}"/>
              </a:ext>
            </a:extLst>
          </p:cNvPr>
          <p:cNvSpPr txBox="1"/>
          <p:nvPr/>
        </p:nvSpPr>
        <p:spPr>
          <a:xfrm>
            <a:off x="5194998" y="3321376"/>
            <a:ext cx="3346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Actual image of compliant pallet</a:t>
            </a:r>
            <a:endParaRPr lang="en-US" sz="320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12F8FAD-A3C5-0EC4-45D1-1836DF9C820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8571" b="18685"/>
          <a:stretch/>
        </p:blipFill>
        <p:spPr>
          <a:xfrm>
            <a:off x="4258597" y="2815751"/>
            <a:ext cx="4514850" cy="2832838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ECCBDDB-9E6C-1468-A005-EA7A6DDBB2DA}"/>
              </a:ext>
            </a:extLst>
          </p:cNvPr>
          <p:cNvCxnSpPr>
            <a:cxnSpLocks/>
          </p:cNvCxnSpPr>
          <p:nvPr/>
        </p:nvCxnSpPr>
        <p:spPr>
          <a:xfrm flipV="1">
            <a:off x="8084497" y="3930734"/>
            <a:ext cx="1513952" cy="549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" descr="S Carolina Pallet Heat Treater Custom Forest Products ISPM15 Stamps">
            <a:extLst>
              <a:ext uri="{FF2B5EF4-FFF2-40B4-BE49-F238E27FC236}">
                <a16:creationId xmlns:a16="http://schemas.microsoft.com/office/drawing/2014/main" id="{3DFE7CDE-5576-F1D8-7BB8-486B8F012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90"/>
          <a:stretch/>
        </p:blipFill>
        <p:spPr bwMode="auto">
          <a:xfrm>
            <a:off x="5198052" y="5370321"/>
            <a:ext cx="992338" cy="69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7D5A041-39C3-8E53-0AB8-A471C57F4CA0}"/>
              </a:ext>
            </a:extLst>
          </p:cNvPr>
          <p:cNvCxnSpPr/>
          <p:nvPr/>
        </p:nvCxnSpPr>
        <p:spPr>
          <a:xfrm flipH="1">
            <a:off x="6210371" y="5455098"/>
            <a:ext cx="984788" cy="193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25DC32F8-3624-314B-DD84-F5AEA04F3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01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8"/>
    </mc:Choice>
    <mc:Fallback xmlns="">
      <p:transition spd="slow" advTm="16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" x="7861300" y="71438"/>
          <p14:tracePt t="626" x="8305800" y="214313"/>
          <p14:tracePt t="639" x="8591550" y="320675"/>
          <p14:tracePt t="672" x="9018588" y="355600"/>
          <p14:tracePt t="687" x="9304338" y="355600"/>
          <p14:tracePt t="708" x="9661525" y="338138"/>
          <p14:tracePt t="728" x="9856788" y="320675"/>
          <p14:tracePt t="756" x="9910763" y="320675"/>
          <p14:tracePt t="759" x="9945688" y="320675"/>
          <p14:tracePt t="773" x="9982200" y="338138"/>
          <p14:tracePt t="774" x="9999663" y="355600"/>
          <p14:tracePt t="788" x="10034588" y="355600"/>
          <p14:tracePt t="810" x="10213975" y="481013"/>
          <p14:tracePt t="822" x="10285413" y="534988"/>
          <p14:tracePt t="839" x="10480675" y="658813"/>
          <p14:tracePt t="841" x="10623550" y="730250"/>
          <p14:tracePt t="858" x="10837863" y="873125"/>
          <p14:tracePt t="872" x="10998200" y="962025"/>
          <p14:tracePt t="889" x="11104563" y="1033463"/>
          <p14:tracePt t="910" x="11122025" y="1050925"/>
          <p14:tracePt t="938" x="11122025" y="1068388"/>
          <p14:tracePt t="944" x="11122025" y="1085850"/>
          <p14:tracePt t="971" x="11122025" y="1104900"/>
          <p14:tracePt t="975" x="11122025" y="1122363"/>
          <p14:tracePt t="1013" x="11122025" y="1139825"/>
          <p14:tracePt t="1021" x="11122025" y="1176338"/>
          <p14:tracePt t="1043" x="11122025" y="1193800"/>
          <p14:tracePt t="1057" x="11122025" y="1211263"/>
          <p14:tracePt t="1073" x="11122025" y="1246188"/>
          <p14:tracePt t="1170" x="11122025" y="1265238"/>
          <p14:tracePt t="1179" x="11122025" y="1317625"/>
          <p14:tracePt t="1188" x="11122025" y="1354138"/>
          <p14:tracePt t="1207" x="11122025" y="1477963"/>
          <p14:tracePt t="1227" x="11122025" y="1674813"/>
          <p14:tracePt t="1243" x="11122025" y="1852613"/>
          <p14:tracePt t="1256" x="11122025" y="2030413"/>
          <p14:tracePt t="1271" x="11122025" y="2155825"/>
          <p14:tracePt t="1288" x="11122025" y="2190750"/>
          <p14:tracePt t="1308" x="11122025" y="2316163"/>
          <p14:tracePt t="1322" x="11104563" y="2368550"/>
          <p14:tracePt t="1339" x="11087100" y="2457450"/>
          <p14:tracePt t="1357" x="11015663" y="2582863"/>
          <p14:tracePt t="1372" x="10979150" y="2636838"/>
          <p14:tracePt t="1388" x="10926763" y="2725738"/>
          <p14:tracePt t="1411" x="10909300" y="2903538"/>
          <p14:tracePt t="1424" x="10890250" y="2992438"/>
          <p14:tracePt t="1438" x="10890250" y="3063875"/>
          <p14:tracePt t="1456" x="10890250" y="3206750"/>
          <p14:tracePt t="1457" x="10890250" y="3278188"/>
          <p14:tracePt t="1472" x="10872788" y="3579813"/>
          <p14:tracePt t="1488" x="10872788" y="3829050"/>
          <p14:tracePt t="1509" x="10872788" y="4114800"/>
          <p14:tracePt t="1557" x="10872788" y="4667250"/>
          <p14:tracePt t="1561" x="10855325" y="4738688"/>
          <p14:tracePt t="1571" x="10855325" y="4827588"/>
          <p14:tracePt t="1588" x="10855325" y="4933950"/>
          <p14:tracePt t="1610" x="10855325" y="4987925"/>
          <p14:tracePt t="1612" x="10855325" y="5005388"/>
          <p14:tracePt t="1625" x="10855325" y="5022850"/>
          <p14:tracePt t="1653" x="10818813" y="5040313"/>
          <p14:tracePt t="1684" x="10712450" y="5094288"/>
          <p14:tracePt t="1690" x="10677525" y="5111750"/>
          <p14:tracePt t="1705" x="10641013" y="5130800"/>
          <p14:tracePt t="1725" x="10587038" y="5148263"/>
          <p14:tracePt t="1743" x="10569575" y="5148263"/>
          <p14:tracePt t="1824" x="10534650" y="5148263"/>
          <p14:tracePt t="1829" x="10463213" y="5148263"/>
          <p14:tracePt t="1840" x="10426700" y="5148263"/>
          <p14:tracePt t="1855" x="10320338" y="5148263"/>
          <p14:tracePt t="1871" x="10248900" y="5183188"/>
          <p14:tracePt t="1888" x="10213975" y="5183188"/>
          <p14:tracePt t="1905" x="10213975" y="5200650"/>
          <p14:tracePt t="1949" x="10194925" y="5200650"/>
          <p14:tracePt t="2688" x="9785350" y="4773613"/>
          <p14:tracePt t="2693" x="9678988" y="4613275"/>
          <p14:tracePt t="2710" x="9571038" y="4506913"/>
          <p14:tracePt t="2725" x="9518650" y="4400550"/>
          <p14:tracePt t="3173" x="9447213" y="4381500"/>
          <p14:tracePt t="3179" x="9393238" y="4381500"/>
          <p14:tracePt t="3196" x="9250363" y="4381500"/>
          <p14:tracePt t="3213" x="9055100" y="4364038"/>
          <p14:tracePt t="3229" x="8947150" y="4364038"/>
          <p14:tracePt t="3247" x="8662988" y="4292600"/>
          <p14:tracePt t="3248" x="8466138" y="4257675"/>
          <p14:tracePt t="3263" x="8288338" y="4221163"/>
          <p14:tracePt t="3279" x="7824788" y="4132263"/>
          <p14:tracePt t="3298" x="7664450" y="4097338"/>
          <p14:tracePt t="3299" x="7593013" y="4079875"/>
          <p14:tracePt t="3312" x="7521575" y="4079875"/>
          <p14:tracePt t="3330" x="7432675" y="4079875"/>
          <p14:tracePt t="3331" x="7378700" y="4079875"/>
          <p14:tracePt t="3346" x="7308850" y="4079875"/>
          <p14:tracePt t="3363" x="7165975" y="4043363"/>
          <p14:tracePt t="3379" x="6915150" y="3971925"/>
          <p14:tracePt t="3396" x="6684963" y="3919538"/>
          <p14:tracePt t="3413" x="6327775" y="3865563"/>
          <p14:tracePt t="3415" x="6167438" y="3829050"/>
          <p14:tracePt t="3429" x="5935663" y="3776663"/>
          <p14:tracePt t="3446" x="5703888" y="3740150"/>
          <p14:tracePt t="3463" x="5489575" y="3668713"/>
          <p14:tracePt t="3481" x="5365750" y="3633788"/>
          <p14:tracePt t="3496" x="5346700" y="3633788"/>
          <p14:tracePt t="3513" x="5311775" y="3616325"/>
          <p14:tracePt t="3530" x="5294313" y="3616325"/>
          <p14:tracePt t="3546" x="5276850" y="3616325"/>
          <p14:tracePt t="3563" x="5205413" y="3598863"/>
          <p14:tracePt t="3564" x="5151438" y="3579813"/>
          <p14:tracePt t="3579" x="4991100" y="3527425"/>
          <p14:tracePt t="3596" x="4865688" y="3490913"/>
          <p14:tracePt t="3613" x="4652963" y="3402013"/>
          <p14:tracePt t="3629" x="4421188" y="3330575"/>
          <p14:tracePt t="3646" x="4046538" y="3259138"/>
          <p14:tracePt t="3663" x="3797300" y="3206750"/>
          <p14:tracePt t="3697" x="3617913" y="3152775"/>
          <p14:tracePt t="3726" x="3617913" y="3135313"/>
          <p14:tracePt t="3788" x="3565525" y="3135313"/>
          <p14:tracePt t="3798" x="3546475" y="3117850"/>
          <p14:tracePt t="3815" x="3440113" y="3098800"/>
          <p14:tracePt t="3840" x="3422650" y="3098800"/>
          <p14:tracePt t="4126" x="3440113" y="3081338"/>
          <p14:tracePt t="4133" x="3511550" y="3081338"/>
          <p14:tracePt t="4150" x="3546475" y="3081338"/>
          <p14:tracePt t="4166" x="3778250" y="3046413"/>
          <p14:tracePt t="4182" x="3867150" y="3046413"/>
          <p14:tracePt t="4201" x="3886200" y="3046413"/>
          <p14:tracePt t="4345" x="3921125" y="3046413"/>
          <p14:tracePt t="4351" x="3938588" y="3028950"/>
          <p14:tracePt t="4367" x="3957638" y="3028950"/>
          <p14:tracePt t="4838" x="3975100" y="3028950"/>
          <p14:tracePt t="4852" x="3992563" y="3028950"/>
          <p14:tracePt t="4869" x="4029075" y="3046413"/>
          <p14:tracePt t="4882" x="4046538" y="3046413"/>
          <p14:tracePt t="4929" x="4064000" y="3046413"/>
          <p14:tracePt t="4943" x="4098925" y="3046413"/>
          <p14:tracePt t="4952" x="4152900" y="3046413"/>
          <p14:tracePt t="4967" x="4241800" y="3046413"/>
          <p14:tracePt t="4983" x="4349750" y="3046413"/>
          <p14:tracePt t="5002" x="4456113" y="3046413"/>
          <p14:tracePt t="5017" x="4527550" y="3046413"/>
          <p14:tracePt t="5019" x="4581525" y="3028950"/>
          <p14:tracePt t="5033" x="4670425" y="3009900"/>
          <p14:tracePt t="5049" x="4759325" y="2974975"/>
          <p14:tracePt t="5066" x="4794250" y="2957513"/>
          <p14:tracePt t="5083" x="4848225" y="2938463"/>
          <p14:tracePt t="5085" x="4902200" y="2921000"/>
          <p14:tracePt t="5099" x="4973638" y="2868613"/>
          <p14:tracePt t="5116" x="5062538" y="2849563"/>
          <p14:tracePt t="5133" x="5097463" y="2832100"/>
          <p14:tracePt t="5149" x="5168900" y="2814638"/>
          <p14:tracePt t="5167" x="5257800" y="2778125"/>
          <p14:tracePt t="5168" x="5294313" y="2760663"/>
          <p14:tracePt t="5183" x="5346700" y="2743200"/>
          <p14:tracePt t="5201" x="5383213" y="2725738"/>
          <p14:tracePt t="5220" x="5400675" y="2708275"/>
          <p14:tracePt t="5221" x="5418138" y="2689225"/>
          <p14:tracePt t="5235" x="5437188" y="2689225"/>
          <p14:tracePt t="5252" x="5437188" y="2671763"/>
          <p14:tracePt t="5273" x="5454650" y="2671763"/>
          <p14:tracePt t="5979" x="5472113" y="2689225"/>
          <p14:tracePt t="5987" x="5507038" y="2778125"/>
          <p14:tracePt t="6003" x="5614988" y="2921000"/>
          <p14:tracePt t="6019" x="5810250" y="3046413"/>
          <p14:tracePt t="6035" x="5918200" y="3135313"/>
          <p14:tracePt t="6055" x="6042025" y="3241675"/>
          <p14:tracePt t="6069" x="6061075" y="3295650"/>
          <p14:tracePt t="6085" x="6113463" y="3367088"/>
          <p14:tracePt t="6102" x="6221413" y="3473450"/>
          <p14:tracePt t="6124" x="6488113" y="3705225"/>
          <p14:tracePt t="6136" x="6542088" y="3759200"/>
          <p14:tracePt t="6152" x="6594475" y="3989388"/>
          <p14:tracePt t="6169" x="6594475" y="4097338"/>
          <p14:tracePt t="6185" x="6523038" y="4240213"/>
          <p14:tracePt t="6202" x="6505575" y="4292600"/>
          <p14:tracePt t="6209" x="6399213" y="4560888"/>
          <p14:tracePt t="6221" x="6345238" y="4649788"/>
          <p14:tracePt t="6238" x="6256338" y="4827588"/>
          <p14:tracePt t="6240" x="6184900" y="4933950"/>
          <p14:tracePt t="6252" x="6130925" y="5022850"/>
          <p14:tracePt t="6268" x="6042025" y="5183188"/>
          <p14:tracePt t="6286" x="5989638" y="5308600"/>
          <p14:tracePt t="6287" x="5953125" y="5360988"/>
          <p14:tracePt t="6301" x="5899150" y="5486400"/>
          <p14:tracePt t="6319" x="5881688" y="5540375"/>
          <p14:tracePt t="6338" x="5829300" y="5700713"/>
          <p14:tracePt t="6352" x="5829300" y="5735638"/>
          <p14:tracePt t="6354" x="5829300" y="5789613"/>
          <p14:tracePt t="6369" x="5829300" y="5807075"/>
          <p14:tracePt t="6371" x="5810250" y="5824538"/>
          <p14:tracePt t="6384" x="5810250" y="5878513"/>
          <p14:tracePt t="6401" x="5810250" y="5932488"/>
          <p14:tracePt t="6425" x="5810250" y="5949950"/>
          <p14:tracePt t="6442" x="5810250" y="5967413"/>
          <p14:tracePt t="6457" x="5810250" y="5984875"/>
          <p14:tracePt t="6472" x="5810250" y="6002338"/>
          <p14:tracePt t="6487" x="5810250" y="6021388"/>
          <p14:tracePt t="6809" x="5829300" y="5984875"/>
          <p14:tracePt t="6817" x="5864225" y="5913438"/>
          <p14:tracePt t="6825" x="5935663" y="5824538"/>
          <p14:tracePt t="6836" x="6007100" y="5718175"/>
          <p14:tracePt t="6853" x="6202363" y="5397500"/>
          <p14:tracePt t="6854" x="6292850" y="5254625"/>
          <p14:tracePt t="6867" x="6416675" y="5165725"/>
          <p14:tracePt t="6886" x="6684963" y="4951413"/>
          <p14:tracePt t="6901" x="6808788" y="4879975"/>
          <p14:tracePt t="6919" x="6897688" y="4827588"/>
          <p14:tracePt t="6939" x="7361238" y="4667250"/>
          <p14:tracePt t="6953" x="7770813" y="4613275"/>
          <p14:tracePt t="6967" x="8162925" y="4560888"/>
          <p14:tracePt t="6984" x="8520113" y="4541838"/>
          <p14:tracePt t="7000" x="8786813" y="4506913"/>
          <p14:tracePt t="7017" x="9018588" y="4452938"/>
          <p14:tracePt t="7034" x="9250363" y="4418013"/>
          <p14:tracePt t="7052" x="9393238" y="4364038"/>
          <p14:tracePt t="7071" x="9482138" y="4346575"/>
          <p14:tracePt t="7072" x="9536113" y="4346575"/>
          <p14:tracePt t="7084" x="9571038" y="4346575"/>
          <p14:tracePt t="7100" x="9642475" y="4329113"/>
          <p14:tracePt t="7122" x="9732963" y="4310063"/>
          <p14:tracePt t="7124" x="9785350" y="4310063"/>
          <p14:tracePt t="7134" x="9839325" y="4310063"/>
          <p14:tracePt t="7153" x="9945688" y="4292600"/>
          <p14:tracePt t="7167" x="9999663" y="4292600"/>
          <p14:tracePt t="7186" x="10071100" y="4275138"/>
          <p14:tracePt t="7187" x="10088563" y="4275138"/>
          <p14:tracePt t="7200" x="10125075" y="4275138"/>
          <p14:tracePt t="7217" x="10160000" y="4275138"/>
          <p14:tracePt t="7239" x="10194925" y="4257675"/>
          <p14:tracePt t="7253" x="10213975" y="4240213"/>
          <p14:tracePt t="7268" x="10266363" y="4240213"/>
          <p14:tracePt t="7284" x="10285413" y="4221163"/>
          <p14:tracePt t="7304" x="10302875" y="4203700"/>
          <p14:tracePt t="7328" x="10320338" y="4203700"/>
          <p14:tracePt t="10235" x="10320338" y="4114800"/>
          <p14:tracePt t="10238" x="10320338" y="4025900"/>
          <p14:tracePt t="10242" x="10320338" y="3989388"/>
          <p14:tracePt t="10254" x="10320338" y="3971925"/>
          <p14:tracePt t="10267" x="10320338" y="3954463"/>
          <p14:tracePt t="10298" x="10320338" y="3937000"/>
          <p14:tracePt t="10329" x="10320338" y="3919538"/>
          <p14:tracePt t="10351" x="10320338" y="3900488"/>
          <p14:tracePt t="10365" x="10302875" y="3865563"/>
          <p14:tracePt t="10375" x="10266363" y="3848100"/>
          <p14:tracePt t="10380" x="10248900" y="3811588"/>
          <p14:tracePt t="10389" x="10231438" y="3776663"/>
          <p14:tracePt t="10407" x="10194925" y="3705225"/>
          <p14:tracePt t="10422" x="10177463" y="3668713"/>
          <p14:tracePt t="10439" x="10177463" y="3616325"/>
          <p14:tracePt t="10455" x="10160000" y="3562350"/>
          <p14:tracePt t="10476" x="10142538" y="3544888"/>
          <p14:tracePt t="10478" x="10125075" y="3527425"/>
          <p14:tracePt t="10492" x="10106025" y="3508375"/>
          <p14:tracePt t="10507" x="10088563" y="3490913"/>
          <p14:tracePt t="10524" x="10053638" y="3455988"/>
          <p14:tracePt t="10532" x="10034588" y="3455988"/>
          <p14:tracePt t="10539" x="10017125" y="3438525"/>
          <p14:tracePt t="10556" x="9963150" y="3384550"/>
          <p14:tracePt t="10576" x="9874250" y="3349625"/>
          <p14:tracePt t="10595" x="9856788" y="3330575"/>
          <p14:tracePt t="10606" x="9785350" y="3278188"/>
          <p14:tracePt t="10623" x="9696450" y="3241675"/>
          <p14:tracePt t="10642" x="9661525" y="3224213"/>
          <p14:tracePt t="10658" x="9590088" y="3206750"/>
          <p14:tracePt t="10673" x="9571038" y="3206750"/>
          <p14:tracePt t="10675" x="9536113" y="3189288"/>
          <p14:tracePt t="10689" x="9304338" y="3152775"/>
          <p14:tracePt t="10706" x="9232900" y="3135313"/>
          <p14:tracePt t="10724" x="9126538" y="3117850"/>
          <p14:tracePt t="10726" x="9055100" y="3117850"/>
          <p14:tracePt t="10740" x="8912225" y="3117850"/>
          <p14:tracePt t="10756" x="8734425" y="3081338"/>
          <p14:tracePt t="10773" x="8591550" y="3081338"/>
          <p14:tracePt t="10795" x="8466138" y="3081338"/>
          <p14:tracePt t="10808" x="8342313" y="3081338"/>
          <p14:tracePt t="10830" x="8253413" y="3081338"/>
          <p14:tracePt t="10845" x="8128000" y="3117850"/>
          <p14:tracePt t="10856" x="8074025" y="3135313"/>
          <p14:tracePt t="10873" x="7896225" y="3206750"/>
          <p14:tracePt t="10875" x="7842250" y="3224213"/>
          <p14:tracePt t="10891" x="7700963" y="3278188"/>
          <p14:tracePt t="10906" x="7558088" y="3330575"/>
          <p14:tracePt t="10923" x="7450138" y="3402013"/>
          <p14:tracePt t="10940" x="7343775" y="3490913"/>
          <p14:tracePt t="10959" x="7254875" y="3579813"/>
          <p14:tracePt t="10973" x="7200900" y="3633788"/>
          <p14:tracePt t="10989" x="7094538" y="3848100"/>
          <p14:tracePt t="11010" x="7023100" y="4114800"/>
          <p14:tracePt t="11025" x="6986588" y="4275138"/>
          <p14:tracePt t="11041" x="6951663" y="4435475"/>
          <p14:tracePt t="11056" x="6951663" y="4541838"/>
          <p14:tracePt t="11073" x="6951663" y="4613275"/>
          <p14:tracePt t="11091" x="6951663" y="4738688"/>
          <p14:tracePt t="11097" x="6951663" y="4827588"/>
          <p14:tracePt t="11108" x="6951663" y="4916488"/>
          <p14:tracePt t="11122" x="6951663" y="4951413"/>
          <p14:tracePt t="11125" x="6951663" y="4987925"/>
          <p14:tracePt t="11140" x="6951663" y="5040313"/>
          <p14:tracePt t="11156" x="6951663" y="5076825"/>
          <p14:tracePt t="11173" x="6969125" y="5148263"/>
          <p14:tracePt t="11189" x="6986588" y="5165725"/>
          <p14:tracePt t="11192" x="7005638" y="5200650"/>
          <p14:tracePt t="11206" x="7077075" y="5254625"/>
          <p14:tracePt t="11225" x="7183438" y="5326063"/>
          <p14:tracePt t="11226" x="7272338" y="5343525"/>
          <p14:tracePt t="11239" x="7343775" y="5360988"/>
          <p14:tracePt t="11255" x="7646988" y="5397500"/>
          <p14:tracePt t="11272" x="7824788" y="5397500"/>
          <p14:tracePt t="11274" x="7931150" y="5397500"/>
          <p14:tracePt t="11279" x="7985125" y="5397500"/>
          <p14:tracePt t="11289" x="8093075" y="5397500"/>
          <p14:tracePt t="11305" x="8162925" y="5397500"/>
          <p14:tracePt t="11322" x="8342313" y="5360988"/>
          <p14:tracePt t="11340" x="8751888" y="5254625"/>
          <p14:tracePt t="11355" x="9037638" y="5148263"/>
          <p14:tracePt t="11372" x="9269413" y="5059363"/>
          <p14:tracePt t="11389" x="9518650" y="4970463"/>
          <p14:tracePt t="11405" x="9696450" y="4879975"/>
          <p14:tracePt t="11422" x="9785350" y="4791075"/>
          <p14:tracePt t="11438" x="9874250" y="4649788"/>
          <p14:tracePt t="11455" x="9999663" y="4400550"/>
          <p14:tracePt t="11472" x="10034588" y="4275138"/>
          <p14:tracePt t="11490" x="10053638" y="4132263"/>
          <p14:tracePt t="11505" x="10053638" y="4079875"/>
          <p14:tracePt t="11523" x="10034588" y="3989388"/>
          <p14:tracePt t="11533" x="10034588" y="3954463"/>
          <p14:tracePt t="11569" x="9982200" y="3883025"/>
          <p14:tracePt t="11575" x="9963150" y="3883025"/>
          <p14:tracePt t="11590" x="9945688" y="3848100"/>
          <p14:tracePt t="11606" x="9910763" y="3829050"/>
          <p14:tracePt t="11624" x="9856788" y="3811588"/>
          <p14:tracePt t="11640" x="9839325" y="3811588"/>
          <p14:tracePt t="11641" x="9821863" y="3811588"/>
          <p14:tracePt t="11647" x="9802813" y="3794125"/>
          <p14:tracePt t="11687" x="9678988" y="3794125"/>
          <p14:tracePt t="11718" x="9590088" y="3794125"/>
          <p14:tracePt t="11725" x="9553575" y="3794125"/>
          <p14:tracePt t="11740" x="9518650" y="3794125"/>
          <p14:tracePt t="11756" x="9447213" y="3794125"/>
          <p14:tracePt t="11774" x="9410700" y="3811588"/>
          <p14:tracePt t="11790" x="9358313" y="3848100"/>
          <p14:tracePt t="11807" x="9340850" y="3848100"/>
          <p14:tracePt t="11824" x="9304338" y="3883025"/>
          <p14:tracePt t="11840" x="9269413" y="3919538"/>
          <p14:tracePt t="11856" x="9215438" y="3954463"/>
          <p14:tracePt t="11873" x="9215438" y="3989388"/>
          <p14:tracePt t="11891" x="9178925" y="4025900"/>
          <p14:tracePt t="11908" x="9178925" y="4060825"/>
          <p14:tracePt t="11917" x="9161463" y="4060825"/>
          <p14:tracePt t="11925" x="9161463" y="4097338"/>
          <p14:tracePt t="11942" x="9161463" y="4114800"/>
          <p14:tracePt t="11957" x="9161463" y="4168775"/>
          <p14:tracePt t="11974" x="9144000" y="4329113"/>
          <p14:tracePt t="11978" x="9144000" y="4346575"/>
          <p14:tracePt t="11990" x="9144000" y="4435475"/>
          <p14:tracePt t="12008" x="9144000" y="4595813"/>
          <p14:tracePt t="12025" x="9144000" y="4738688"/>
          <p14:tracePt t="12040" x="9144000" y="4810125"/>
          <p14:tracePt t="12057" x="9144000" y="4916488"/>
          <p14:tracePt t="12073" x="9144000" y="5005388"/>
          <p14:tracePt t="12091" x="9144000" y="5094288"/>
          <p14:tracePt t="12093" x="9144000" y="5130800"/>
          <p14:tracePt t="12107" x="9144000" y="5183188"/>
          <p14:tracePt t="12124" x="9144000" y="5254625"/>
          <p14:tracePt t="12140" x="9144000" y="5326063"/>
          <p14:tracePt t="12158" x="9144000" y="5380038"/>
          <p14:tracePt t="12173" x="9144000" y="5414963"/>
          <p14:tracePt t="12190" x="9144000" y="5521325"/>
          <p14:tracePt t="12207" x="9126538" y="5540375"/>
          <p14:tracePt t="12300" x="9109075" y="5540375"/>
          <p14:tracePt t="12316" x="9090025" y="5557838"/>
          <p14:tracePt t="12327" x="9072563" y="5557838"/>
          <p14:tracePt t="12341" x="9037638" y="5557838"/>
          <p14:tracePt t="12357" x="9018588" y="5557838"/>
          <p14:tracePt t="12373" x="9001125" y="5557838"/>
          <p14:tracePt t="12397" x="8983663" y="5557838"/>
          <p14:tracePt t="12414" x="8966200" y="5557838"/>
          <p14:tracePt t="12426" x="8947150" y="5557838"/>
          <p14:tracePt t="12427" x="8947150" y="5575300"/>
          <p14:tracePt t="12440" x="8929688" y="5575300"/>
          <p14:tracePt t="12457" x="8912225" y="5611813"/>
          <p14:tracePt t="12473" x="8894763" y="5629275"/>
          <p14:tracePt t="12490" x="8877300" y="5646738"/>
          <p14:tracePt t="12507" x="8858250" y="5664200"/>
          <p14:tracePt t="12526" x="8858250" y="5681663"/>
          <p14:tracePt t="12555" x="8858250" y="5700713"/>
          <p14:tracePt t="12584" x="8858250" y="5718175"/>
          <p14:tracePt t="12592" x="8858250" y="5735638"/>
          <p14:tracePt t="12607" x="8840788" y="5735638"/>
          <p14:tracePt t="12626" x="8840788" y="5772150"/>
          <p14:tracePt t="12640" x="8840788" y="5789613"/>
          <p14:tracePt t="12657" x="8823325" y="5824538"/>
          <p14:tracePt t="12674" x="8823325" y="5842000"/>
          <p14:tracePt t="12675" x="8823325" y="5861050"/>
          <p14:tracePt t="12692" x="8805863" y="5878513"/>
          <p14:tracePt t="12819" x="8786813" y="5878513"/>
          <p14:tracePt t="12826" x="8786813" y="5861050"/>
          <p14:tracePt t="12842" x="8805863" y="5807075"/>
          <p14:tracePt t="12863" x="8877300" y="5735638"/>
          <p14:tracePt t="12876" x="8947150" y="5681663"/>
          <p14:tracePt t="12891" x="8983663" y="5611813"/>
          <p14:tracePt t="12893" x="9037638" y="5611813"/>
          <p14:tracePt t="12909" x="9090025" y="5557838"/>
          <p14:tracePt t="12911" x="9126538" y="5540375"/>
          <p14:tracePt t="12928" x="9197975" y="5468938"/>
          <p14:tracePt t="12930" x="9215438" y="5468938"/>
          <p14:tracePt t="12940" x="9215438" y="5451475"/>
          <p14:tracePt t="12956" x="9250363" y="5451475"/>
          <p14:tracePt t="12973" x="9250363" y="5432425"/>
          <p14:tracePt t="12990" x="9269413" y="5432425"/>
          <p14:tracePt t="13006" x="9340850" y="5397500"/>
          <p14:tracePt t="13023" x="9464675" y="5380038"/>
          <p14:tracePt t="13040" x="9661525" y="5272088"/>
          <p14:tracePt t="13056" x="9874250" y="5200650"/>
          <p14:tracePt t="13073" x="10142538" y="5148263"/>
          <p14:tracePt t="13090" x="10391775" y="5148263"/>
          <p14:tracePt t="13106" x="10623550" y="5148263"/>
          <p14:tracePt t="13123" x="10712450" y="5148263"/>
          <p14:tracePt t="13140" x="10890250" y="5148263"/>
          <p14:tracePt t="13141" x="10961688" y="5148263"/>
          <p14:tracePt t="13156" x="11015663" y="5148263"/>
          <p14:tracePt t="13173" x="11050588" y="5148263"/>
          <p14:tracePt t="13200" x="11069638" y="5148263"/>
          <p14:tracePt t="13208" x="11087100" y="5148263"/>
          <p14:tracePt t="13225" x="11193463" y="5148263"/>
          <p14:tracePt t="13240" x="11229975" y="5148263"/>
          <p14:tracePt t="13256" x="11318875" y="5165725"/>
          <p14:tracePt t="13273" x="11336338" y="5183188"/>
          <p14:tracePt t="13290" x="11372850" y="5200650"/>
          <p14:tracePt t="13292" x="11372850" y="5219700"/>
          <p14:tracePt t="13313" x="11372850" y="5237163"/>
          <p14:tracePt t="13323" x="11390313" y="5237163"/>
          <p14:tracePt t="13339" x="11407775" y="5254625"/>
          <p14:tracePt t="13357" x="11407775" y="5291138"/>
          <p14:tracePt t="13359" x="11407775" y="5308600"/>
          <p14:tracePt t="13374" x="11425238" y="5326063"/>
          <p14:tracePt t="13390" x="11425238" y="5343525"/>
          <p14:tracePt t="13407" x="11425238" y="5397500"/>
          <p14:tracePt t="13429" x="11425238" y="5486400"/>
          <p14:tracePt t="13440" x="11425238" y="5521325"/>
          <p14:tracePt t="13456" x="11425238" y="5629275"/>
          <p14:tracePt t="13473" x="11425238" y="5681663"/>
          <p14:tracePt t="13490" x="11425238" y="5735638"/>
          <p14:tracePt t="13508" x="11425238" y="5772150"/>
          <p14:tracePt t="13523" x="11425238" y="5789613"/>
          <p14:tracePt t="13540" x="11425238" y="5807075"/>
          <p14:tracePt t="13560" x="11425238" y="5842000"/>
          <p14:tracePt t="13585" x="11425238" y="5861050"/>
          <p14:tracePt t="13592" x="11425238" y="5878513"/>
          <p14:tracePt t="13607" x="11425238" y="5895975"/>
          <p14:tracePt t="13626" x="11407775" y="5932488"/>
          <p14:tracePt t="13887" x="11407775" y="5913438"/>
          <p14:tracePt t="13899" x="11407775" y="5878513"/>
          <p14:tracePt t="13913" x="11407775" y="5842000"/>
          <p14:tracePt t="13933" x="11407775" y="5807075"/>
          <p14:tracePt t="13935" x="11425238" y="5664200"/>
          <p14:tracePt t="13947" x="11425238" y="5629275"/>
          <p14:tracePt t="13958" x="11425238" y="5557838"/>
          <p14:tracePt t="13998" x="11425238" y="5432425"/>
          <p14:tracePt t="14004" x="11425238" y="5397500"/>
          <p14:tracePt t="14010" x="11425238" y="5326063"/>
          <p14:tracePt t="14023" x="11425238" y="5272088"/>
          <p14:tracePt t="14043" x="11425238" y="5111750"/>
          <p14:tracePt t="14047" x="11425238" y="5076825"/>
          <p14:tracePt t="14058" x="11425238" y="4987925"/>
          <p14:tracePt t="14073" x="11407775" y="4879975"/>
          <p14:tracePt t="14091" x="11390313" y="4827588"/>
          <p14:tracePt t="14108" x="11336338" y="4560888"/>
          <p14:tracePt t="14126" x="11282363" y="4310063"/>
          <p14:tracePt t="14140" x="11210925" y="4132263"/>
          <p14:tracePt t="14157" x="11141075" y="3900488"/>
          <p14:tracePt t="14160" x="11122025" y="3848100"/>
          <p14:tracePt t="14176" x="11087100" y="3794125"/>
          <p14:tracePt t="15497" x="10998200" y="3527425"/>
          <p14:tracePt t="15506" x="10872788" y="3152775"/>
          <p14:tracePt t="15521" x="10694988" y="2511425"/>
          <p14:tracePt t="15537" x="10517188" y="1746250"/>
          <p14:tracePt t="15553" x="10463213" y="1371600"/>
          <p14:tracePt t="15570" x="10356850" y="498475"/>
          <p14:tracePt t="15573" x="10285413" y="1063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6877" y="300647"/>
            <a:ext cx="11433774" cy="6142467"/>
            <a:chOff x="0" y="-228479"/>
            <a:chExt cx="22867547" cy="12284933"/>
          </a:xfrm>
        </p:grpSpPr>
        <p:sp>
          <p:nvSpPr>
            <p:cNvPr id="5" name="TextBox 5"/>
            <p:cNvSpPr txBox="1"/>
            <p:nvPr/>
          </p:nvSpPr>
          <p:spPr>
            <a:xfrm>
              <a:off x="0" y="-228479"/>
              <a:ext cx="5145404" cy="2417110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  <a:spcBef>
                  <a:spcPct val="0"/>
                </a:spcBef>
              </a:pPr>
              <a:endParaRPr sz="1200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4045963" y="3494949"/>
            <a:ext cx="7277422" cy="69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solidFill>
                  <a:schemeClr val="bg1"/>
                </a:solidFill>
                <a:latin typeface="Stinger Fit Bold"/>
              </a:rPr>
              <a:t>Key Takeaways…</a:t>
            </a:r>
            <a:endParaRPr lang="en-US" sz="4400" b="1" dirty="0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593" y="4214967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450" y="3011141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grpSp>
        <p:nvGrpSpPr>
          <p:cNvPr id="16" name="Group 16">
            <a:extLst>
              <a:ext uri="{FF2B5EF4-FFF2-40B4-BE49-F238E27FC236}">
                <a16:creationId xmlns:a16="http://schemas.microsoft.com/office/drawing/2014/main" id="{930EA0B3-570D-5501-C907-6492F554D8D5}"/>
              </a:ext>
            </a:extLst>
          </p:cNvPr>
          <p:cNvGrpSpPr/>
          <p:nvPr/>
        </p:nvGrpSpPr>
        <p:grpSpPr>
          <a:xfrm>
            <a:off x="3945300" y="750686"/>
            <a:ext cx="6565028" cy="1096715"/>
            <a:chOff x="0" y="0"/>
            <a:chExt cx="3831627" cy="640089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B8911D1-75B1-7CB9-724C-D48297B864C5}"/>
                </a:ext>
              </a:extLst>
            </p:cNvPr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tx1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0" name="TextBox 18">
              <a:extLst>
                <a:ext uri="{FF2B5EF4-FFF2-40B4-BE49-F238E27FC236}">
                  <a16:creationId xmlns:a16="http://schemas.microsoft.com/office/drawing/2014/main" id="{2CDFCD35-1A30-4D2B-AB9A-E265E1B697B1}"/>
                </a:ext>
              </a:extLst>
            </p:cNvPr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2ACA2AFE-614B-6BDF-A60A-9A6871FE3328}"/>
              </a:ext>
            </a:extLst>
          </p:cNvPr>
          <p:cNvSpPr txBox="1"/>
          <p:nvPr/>
        </p:nvSpPr>
        <p:spPr>
          <a:xfrm>
            <a:off x="4850355" y="854957"/>
            <a:ext cx="4754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Key Takeaways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EA601C-50A2-C05B-315F-F1EC670023AC}"/>
              </a:ext>
            </a:extLst>
          </p:cNvPr>
          <p:cNvSpPr txBox="1"/>
          <p:nvPr/>
        </p:nvSpPr>
        <p:spPr>
          <a:xfrm>
            <a:off x="4661175" y="2129469"/>
            <a:ext cx="68268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Heat treatment is the only accepted phytosanitary measure at Cummins.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Methyl Bromine is </a:t>
            </a:r>
            <a:r>
              <a:rPr lang="en-GB" b="1" dirty="0"/>
              <a:t>forbidden </a:t>
            </a:r>
            <a:r>
              <a:rPr lang="en-GB" dirty="0"/>
              <a:t>at Cummins.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Wood shall be debarked.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ISPM15 stamps are mandatory on all wood packaging.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Stamps must contain the certified IPPC symbol, Country code, Producer/Treatment provider code, and </a:t>
            </a:r>
            <a:r>
              <a:rPr lang="en-US" dirty="0"/>
              <a:t>Treatment code.</a:t>
            </a:r>
          </a:p>
          <a:p>
            <a:endParaRPr lang="en-US" b="1" dirty="0"/>
          </a:p>
          <a:p>
            <a:r>
              <a:rPr lang="en-US" b="1" dirty="0"/>
              <a:t>Wood packaging material shall not be used if it doesn’t comply with the ISPM 15 Standard.</a:t>
            </a:r>
            <a:endParaRPr lang="en-GB" b="1" dirty="0"/>
          </a:p>
        </p:txBody>
      </p:sp>
      <p:pic>
        <p:nvPicPr>
          <p:cNvPr id="62" name="Graphic 61" descr="Graph and note paper pads with pencil">
            <a:extLst>
              <a:ext uri="{FF2B5EF4-FFF2-40B4-BE49-F238E27FC236}">
                <a16:creationId xmlns:a16="http://schemas.microsoft.com/office/drawing/2014/main" id="{1EEBEF61-F8FE-1DAE-E862-ECE312960F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64644" y="2767574"/>
            <a:ext cx="2947426" cy="2947426"/>
          </a:xfrm>
          <a:prstGeom prst="rect">
            <a:avLst/>
          </a:prstGeom>
        </p:spPr>
      </p:pic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E150D11E-001E-32D6-7BC9-DDADABE39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52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55"/>
    </mc:Choice>
    <mc:Fallback xmlns="">
      <p:transition spd="slow" advTm="5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6877" y="300647"/>
            <a:ext cx="11433774" cy="6142467"/>
            <a:chOff x="0" y="-228479"/>
            <a:chExt cx="22867547" cy="12284933"/>
          </a:xfrm>
        </p:grpSpPr>
        <p:sp>
          <p:nvSpPr>
            <p:cNvPr id="5" name="TextBox 5"/>
            <p:cNvSpPr txBox="1"/>
            <p:nvPr/>
          </p:nvSpPr>
          <p:spPr>
            <a:xfrm>
              <a:off x="0" y="-228479"/>
              <a:ext cx="5145404" cy="2417110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  <a:spcBef>
                  <a:spcPct val="0"/>
                </a:spcBef>
              </a:pPr>
              <a:endParaRPr sz="1200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55696"/>
              <a:ext cx="17871855" cy="11716584"/>
              <a:chOff x="0" y="-66675"/>
              <a:chExt cx="5215384" cy="34191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4045963" y="3494949"/>
            <a:ext cx="7277422" cy="69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solidFill>
                  <a:schemeClr val="bg1"/>
                </a:solidFill>
                <a:latin typeface="Stinger Fit Bold"/>
              </a:rPr>
              <a:t>Key Takeaways…</a:t>
            </a:r>
            <a:endParaRPr lang="en-US" sz="4400" b="1" dirty="0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593" y="4214967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450" y="3011141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pic>
        <p:nvPicPr>
          <p:cNvPr id="4" name="Graphic 3" descr="Smiling face outline with solid fill">
            <a:extLst>
              <a:ext uri="{FF2B5EF4-FFF2-40B4-BE49-F238E27FC236}">
                <a16:creationId xmlns:a16="http://schemas.microsoft.com/office/drawing/2014/main" id="{CD8F30C8-00DB-C237-248D-2599F13490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89228" y="1205188"/>
            <a:ext cx="2637709" cy="26377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00D5D7-A43F-3861-A496-0038B622D3FA}"/>
              </a:ext>
            </a:extLst>
          </p:cNvPr>
          <p:cNvSpPr txBox="1"/>
          <p:nvPr/>
        </p:nvSpPr>
        <p:spPr>
          <a:xfrm>
            <a:off x="4045961" y="3910042"/>
            <a:ext cx="6286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Thank you for watching and completing the Cummins ISPM 15 training.</a:t>
            </a:r>
          </a:p>
        </p:txBody>
      </p:sp>
      <p:pic>
        <p:nvPicPr>
          <p:cNvPr id="63" name="Audio 62">
            <a:hlinkClick r:id="" action="ppaction://media"/>
            <a:extLst>
              <a:ext uri="{FF2B5EF4-FFF2-40B4-BE49-F238E27FC236}">
                <a16:creationId xmlns:a16="http://schemas.microsoft.com/office/drawing/2014/main" id="{B57C0341-E6D5-E6BD-3512-78A617608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26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6"/>
    </mc:Choice>
    <mc:Fallback xmlns="">
      <p:transition spd="slow" advTm="1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0785" y="300647"/>
            <a:ext cx="11499866" cy="6142467"/>
            <a:chOff x="-132184" y="-228479"/>
            <a:chExt cx="22999731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32184" y="-228479"/>
              <a:ext cx="5277587" cy="4793005"/>
              <a:chOff x="-38574" y="-66675"/>
              <a:chExt cx="1540111" cy="139869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38574" y="693336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912254" y="770372"/>
            <a:ext cx="6565028" cy="109671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accent4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66665" y="1612782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4151712" y="966574"/>
            <a:ext cx="6083508" cy="6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>
                <a:solidFill>
                  <a:schemeClr val="bg1"/>
                </a:solidFill>
                <a:latin typeface="Stinger Fit Bold"/>
              </a:rPr>
              <a:t>ISPM 15 Overview</a:t>
            </a:r>
            <a:endParaRPr lang="en-US" sz="4400" b="1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7" name="Graphic 56" descr="High temperature with solid fill">
            <a:extLst>
              <a:ext uri="{FF2B5EF4-FFF2-40B4-BE49-F238E27FC236}">
                <a16:creationId xmlns:a16="http://schemas.microsoft.com/office/drawing/2014/main" id="{DBD5BE31-3570-D838-C9C5-8103FAF54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1857" y="4205263"/>
            <a:ext cx="914400" cy="914400"/>
          </a:xfrm>
          <a:prstGeom prst="rect">
            <a:avLst/>
          </a:prstGeom>
        </p:spPr>
      </p:pic>
      <p:pic>
        <p:nvPicPr>
          <p:cNvPr id="58" name="Graphic 57" descr="Stamp with solid fill">
            <a:extLst>
              <a:ext uri="{FF2B5EF4-FFF2-40B4-BE49-F238E27FC236}">
                <a16:creationId xmlns:a16="http://schemas.microsoft.com/office/drawing/2014/main" id="{B94105FF-3764-E606-181C-ADD8102F60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6752" y="3001252"/>
            <a:ext cx="914400" cy="914400"/>
          </a:xfrm>
          <a:prstGeom prst="rect">
            <a:avLst/>
          </a:prstGeom>
        </p:spPr>
      </p:pic>
      <p:pic>
        <p:nvPicPr>
          <p:cNvPr id="60" name="Graphic 59" descr="Brain in head with solid fill">
            <a:extLst>
              <a:ext uri="{FF2B5EF4-FFF2-40B4-BE49-F238E27FC236}">
                <a16:creationId xmlns:a16="http://schemas.microsoft.com/office/drawing/2014/main" id="{B66E7777-08B3-D872-7B67-68F6CD9501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pic>
        <p:nvPicPr>
          <p:cNvPr id="73" name="Graphic 72" descr="Woman wearing a suit">
            <a:extLst>
              <a:ext uri="{FF2B5EF4-FFF2-40B4-BE49-F238E27FC236}">
                <a16:creationId xmlns:a16="http://schemas.microsoft.com/office/drawing/2014/main" id="{D72DD597-42A6-AB3A-4D1F-1435B4EE6F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9716482" y="2348281"/>
            <a:ext cx="1769251" cy="398008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9DF8C63-DC4E-484B-16BC-513D6138B5F7}"/>
              </a:ext>
            </a:extLst>
          </p:cNvPr>
          <p:cNvSpPr txBox="1"/>
          <p:nvPr/>
        </p:nvSpPr>
        <p:spPr>
          <a:xfrm>
            <a:off x="2879579" y="1930092"/>
            <a:ext cx="7693678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/>
              <a:t>What is ISPM 15?</a:t>
            </a:r>
          </a:p>
          <a:p>
            <a:r>
              <a:rPr lang="en-US" dirty="0"/>
              <a:t>The ISPM 15 standard describes phytosanitary measures that reduce the risk of introduction and spread of quarantine pests through wood packaging.</a:t>
            </a:r>
          </a:p>
          <a:p>
            <a:endParaRPr lang="en-US" b="1" dirty="0"/>
          </a:p>
          <a:p>
            <a:r>
              <a:rPr lang="en-US" b="1" dirty="0"/>
              <a:t>What are phytosanitary measures? </a:t>
            </a:r>
          </a:p>
          <a:p>
            <a:r>
              <a:rPr lang="en-GB" dirty="0"/>
              <a:t>Rules, measures and regulations in place to protect human, animal and plant life from risk arising from contaminants, toxins or disease-causing organisms.</a:t>
            </a:r>
          </a:p>
          <a:p>
            <a:endParaRPr lang="en-GB" b="1" dirty="0"/>
          </a:p>
          <a:p>
            <a:r>
              <a:rPr lang="en-US" b="1" dirty="0"/>
              <a:t>Who does this apply to at Cummins?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Packaging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Material Handlers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Purchasing</a:t>
            </a:r>
          </a:p>
        </p:txBody>
      </p:sp>
      <p:pic>
        <p:nvPicPr>
          <p:cNvPr id="80" name="Graphic 79" descr="Question Mark with solid fill">
            <a:extLst>
              <a:ext uri="{FF2B5EF4-FFF2-40B4-BE49-F238E27FC236}">
                <a16:creationId xmlns:a16="http://schemas.microsoft.com/office/drawing/2014/main" id="{D418FF7D-394F-5B0A-74B6-376B556CA6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37913" y="1719319"/>
            <a:ext cx="680660" cy="680660"/>
          </a:xfrm>
          <a:prstGeom prst="rect">
            <a:avLst/>
          </a:prstGeom>
        </p:spPr>
      </p:pic>
      <p:pic>
        <p:nvPicPr>
          <p:cNvPr id="83" name="Audio 82">
            <a:hlinkClick r:id="" action="ppaction://media"/>
            <a:extLst>
              <a:ext uri="{FF2B5EF4-FFF2-40B4-BE49-F238E27FC236}">
                <a16:creationId xmlns:a16="http://schemas.microsoft.com/office/drawing/2014/main" id="{BF645D4D-E84F-BBD0-CF9A-C7032D932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81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04"/>
    </mc:Choice>
    <mc:Fallback xmlns="">
      <p:transition spd="slow" advTm="4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0785" y="300647"/>
            <a:ext cx="11499866" cy="6142467"/>
            <a:chOff x="-132184" y="-228479"/>
            <a:chExt cx="22999731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32184" y="-228479"/>
              <a:ext cx="5277587" cy="4744506"/>
              <a:chOff x="-38574" y="-66675"/>
              <a:chExt cx="1540111" cy="1384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38574" y="679183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912254" y="770372"/>
            <a:ext cx="6565028" cy="109671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accent4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66665" y="1612782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4151712" y="966574"/>
            <a:ext cx="6083508" cy="6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solidFill>
                  <a:schemeClr val="bg1"/>
                </a:solidFill>
                <a:latin typeface="Stinger Fit Bold"/>
              </a:rPr>
              <a:t>ISPM 15 Overview</a:t>
            </a:r>
            <a:endParaRPr lang="en-US" sz="4400" b="1" dirty="0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7" name="Graphic 56" descr="High temperature with solid fill">
            <a:extLst>
              <a:ext uri="{FF2B5EF4-FFF2-40B4-BE49-F238E27FC236}">
                <a16:creationId xmlns:a16="http://schemas.microsoft.com/office/drawing/2014/main" id="{DBD5BE31-3570-D838-C9C5-8103FAF54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4085" y="4175784"/>
            <a:ext cx="914400" cy="914400"/>
          </a:xfrm>
          <a:prstGeom prst="rect">
            <a:avLst/>
          </a:prstGeom>
        </p:spPr>
      </p:pic>
      <p:pic>
        <p:nvPicPr>
          <p:cNvPr id="58" name="Graphic 57" descr="Stamp with solid fill">
            <a:extLst>
              <a:ext uri="{FF2B5EF4-FFF2-40B4-BE49-F238E27FC236}">
                <a16:creationId xmlns:a16="http://schemas.microsoft.com/office/drawing/2014/main" id="{B94105FF-3764-E606-181C-ADD8102F60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1857" y="2971771"/>
            <a:ext cx="914400" cy="914400"/>
          </a:xfrm>
          <a:prstGeom prst="rect">
            <a:avLst/>
          </a:prstGeom>
        </p:spPr>
      </p:pic>
      <p:pic>
        <p:nvPicPr>
          <p:cNvPr id="60" name="Graphic 59" descr="Brain in head with solid fill">
            <a:extLst>
              <a:ext uri="{FF2B5EF4-FFF2-40B4-BE49-F238E27FC236}">
                <a16:creationId xmlns:a16="http://schemas.microsoft.com/office/drawing/2014/main" id="{B66E7777-08B3-D872-7B67-68F6CD9501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pic>
        <p:nvPicPr>
          <p:cNvPr id="73" name="Graphic 72" descr="Woman wearing a suit">
            <a:extLst>
              <a:ext uri="{FF2B5EF4-FFF2-40B4-BE49-F238E27FC236}">
                <a16:creationId xmlns:a16="http://schemas.microsoft.com/office/drawing/2014/main" id="{D72DD597-42A6-AB3A-4D1F-1435B4EE6F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82699" y="2657524"/>
            <a:ext cx="1761938" cy="367135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9DF8C63-DC4E-484B-16BC-513D6138B5F7}"/>
              </a:ext>
            </a:extLst>
          </p:cNvPr>
          <p:cNvSpPr txBox="1"/>
          <p:nvPr/>
        </p:nvSpPr>
        <p:spPr>
          <a:xfrm>
            <a:off x="4444635" y="1654067"/>
            <a:ext cx="74778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/>
              <a:t>What packaging does this apply 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Any wood packaging made from solid wood.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Pallets, crates, dunnage.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F738B88-58B2-3137-E7F6-808A6D5B2BF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0973" b="11595"/>
          <a:stretch/>
        </p:blipFill>
        <p:spPr>
          <a:xfrm>
            <a:off x="4444635" y="2911546"/>
            <a:ext cx="1566193" cy="121272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F048A15-2E99-3FFF-F4B4-78C6AB81A62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099" t="14094" r="5723" b="14094"/>
          <a:stretch/>
        </p:blipFill>
        <p:spPr>
          <a:xfrm>
            <a:off x="6020813" y="2994186"/>
            <a:ext cx="1338877" cy="10781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E758B31-0371-16D8-C9F6-82EEEE2EE55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121" t="5265" r="5172" b="5168"/>
          <a:stretch/>
        </p:blipFill>
        <p:spPr>
          <a:xfrm>
            <a:off x="7445711" y="2961339"/>
            <a:ext cx="1350931" cy="1364024"/>
          </a:xfrm>
          <a:prstGeom prst="rect">
            <a:avLst/>
          </a:prstGeom>
        </p:spPr>
      </p:pic>
      <p:pic>
        <p:nvPicPr>
          <p:cNvPr id="54" name="Picture 5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BCA09A4-C1EE-4EAD-08E4-D7280005A3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90" y="2433009"/>
            <a:ext cx="2239064" cy="223906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95BAC43-93A0-08F8-EA10-BFDD2CE395B3}"/>
              </a:ext>
            </a:extLst>
          </p:cNvPr>
          <p:cNvSpPr txBox="1"/>
          <p:nvPr/>
        </p:nvSpPr>
        <p:spPr>
          <a:xfrm>
            <a:off x="4386810" y="4317542"/>
            <a:ext cx="66989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What is not included?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Wood packaging material made entirely from thin wood (6 mm or less in thickness)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Wood packaging made wholly of processed wood material, </a:t>
            </a:r>
            <a:r>
              <a:rPr lang="en-US" sz="1600" dirty="0" err="1"/>
              <a:t>E.g</a:t>
            </a:r>
            <a:r>
              <a:rPr lang="en-US" sz="1600" dirty="0"/>
              <a:t>, plywood, particle board, oriented strand board or veneer wood components permanently attached to freight vehicles and containers.</a:t>
            </a:r>
            <a:endParaRPr lang="en-US" sz="1600" b="1" dirty="0">
              <a:highlight>
                <a:srgbClr val="FFFF00"/>
              </a:highlight>
            </a:endParaRPr>
          </a:p>
        </p:txBody>
      </p:sp>
      <p:pic>
        <p:nvPicPr>
          <p:cNvPr id="66" name="Audio 65">
            <a:hlinkClick r:id="" action="ppaction://media"/>
            <a:extLst>
              <a:ext uri="{FF2B5EF4-FFF2-40B4-BE49-F238E27FC236}">
                <a16:creationId xmlns:a16="http://schemas.microsoft.com/office/drawing/2014/main" id="{FDAF7A06-8274-0AF2-1743-AE3357972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84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6"/>
    </mc:Choice>
    <mc:Fallback xmlns="">
      <p:transition spd="slow" advTm="3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04" y="300647"/>
            <a:ext cx="11668547" cy="6142467"/>
            <a:chOff x="-469545" y="-228479"/>
            <a:chExt cx="23337092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469545" y="-228479"/>
              <a:ext cx="5614948" cy="7352966"/>
              <a:chOff x="-137023" y="-66675"/>
              <a:chExt cx="1638560" cy="21457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37023" y="1440386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897807" y="812220"/>
            <a:ext cx="6565028" cy="109671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accent3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4138567" y="996772"/>
            <a:ext cx="6083508" cy="716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bg1"/>
                </a:solidFill>
                <a:latin typeface="Stinger Fit Bold"/>
              </a:rPr>
              <a:t>Wood Treatment </a:t>
            </a: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239" y="4187939"/>
            <a:ext cx="914400" cy="914400"/>
          </a:xfrm>
          <a:prstGeom prst="rect">
            <a:avLst/>
          </a:prstGeom>
        </p:spPr>
      </p:pic>
      <p:pic>
        <p:nvPicPr>
          <p:cNvPr id="57" name="Graphic 56" descr="Stamp with solid fill">
            <a:extLst>
              <a:ext uri="{FF2B5EF4-FFF2-40B4-BE49-F238E27FC236}">
                <a16:creationId xmlns:a16="http://schemas.microsoft.com/office/drawing/2014/main" id="{B17FB78E-3D56-4F12-F991-CF089C0D4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8606" y="2989252"/>
            <a:ext cx="914400" cy="914400"/>
          </a:xfrm>
          <a:prstGeom prst="rect">
            <a:avLst/>
          </a:prstGeom>
        </p:spPr>
      </p:pic>
      <p:pic>
        <p:nvPicPr>
          <p:cNvPr id="59" name="Graphic 58" descr="Brain in head with solid fill">
            <a:extLst>
              <a:ext uri="{FF2B5EF4-FFF2-40B4-BE49-F238E27FC236}">
                <a16:creationId xmlns:a16="http://schemas.microsoft.com/office/drawing/2014/main" id="{961A520C-41E6-02DC-B6B7-8B7C3EB346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F36487-B36F-3574-14E8-F0A278764F02}"/>
              </a:ext>
            </a:extLst>
          </p:cNvPr>
          <p:cNvSpPr txBox="1"/>
          <p:nvPr/>
        </p:nvSpPr>
        <p:spPr>
          <a:xfrm>
            <a:off x="4138568" y="2315826"/>
            <a:ext cx="7289362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Heat treated wood (HT)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Only heat treated wood is acceptable at Cummins.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i="1" dirty="0"/>
          </a:p>
          <a:p>
            <a:r>
              <a:rPr lang="en-GB" i="1" dirty="0"/>
              <a:t>Please note: </a:t>
            </a:r>
            <a:r>
              <a:rPr lang="en-GB" dirty="0"/>
              <a:t>The use of </a:t>
            </a:r>
            <a:r>
              <a:rPr lang="en-GB" b="1" dirty="0"/>
              <a:t>Methyl Bromine </a:t>
            </a:r>
            <a:r>
              <a:rPr lang="en-GB" dirty="0"/>
              <a:t>treatment for wood is </a:t>
            </a:r>
            <a:r>
              <a:rPr lang="en-GB" b="1" dirty="0">
                <a:solidFill>
                  <a:schemeClr val="accent2"/>
                </a:solidFill>
              </a:rPr>
              <a:t>forbidden</a:t>
            </a:r>
            <a:r>
              <a:rPr lang="en-GB" dirty="0"/>
              <a:t> at Cummins.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4" name="Picture 2" descr="What is a Heat Treated Pallet? | ISPM 15 Compliant for Export">
            <a:extLst>
              <a:ext uri="{FF2B5EF4-FFF2-40B4-BE49-F238E27FC236}">
                <a16:creationId xmlns:a16="http://schemas.microsoft.com/office/drawing/2014/main" id="{A48D9A69-2425-E3C8-C418-E79C5B860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32562" r="32993" b="19193"/>
          <a:stretch/>
        </p:blipFill>
        <p:spPr bwMode="auto">
          <a:xfrm>
            <a:off x="4451138" y="3085297"/>
            <a:ext cx="2370767" cy="16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802DD0B-F85B-97E1-BC7A-7E8B21BFCB4D}"/>
              </a:ext>
            </a:extLst>
          </p:cNvPr>
          <p:cNvSpPr/>
          <p:nvPr/>
        </p:nvSpPr>
        <p:spPr>
          <a:xfrm>
            <a:off x="5169562" y="4124426"/>
            <a:ext cx="822164" cy="45534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50" name="Graphic 49" descr="Woman wearing a suit">
            <a:extLst>
              <a:ext uri="{FF2B5EF4-FFF2-40B4-BE49-F238E27FC236}">
                <a16:creationId xmlns:a16="http://schemas.microsoft.com/office/drawing/2014/main" id="{984651C9-E922-CD40-6CEB-726441CB54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79161" y="2988486"/>
            <a:ext cx="1532936" cy="3317609"/>
          </a:xfrm>
          <a:prstGeom prst="rect">
            <a:avLst/>
          </a:prstGeom>
        </p:spPr>
      </p:pic>
      <p:pic>
        <p:nvPicPr>
          <p:cNvPr id="1026" name="Audio 1025">
            <a:hlinkClick r:id="" action="ppaction://media"/>
            <a:extLst>
              <a:ext uri="{FF2B5EF4-FFF2-40B4-BE49-F238E27FC236}">
                <a16:creationId xmlns:a16="http://schemas.microsoft.com/office/drawing/2014/main" id="{816CE3AB-FF09-A088-AEDB-E39260AD8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14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4"/>
    </mc:Choice>
    <mc:Fallback xmlns="">
      <p:transition spd="slow" advTm="30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64" x="3763963" y="6781800"/>
          <p14:tracePt t="11065" x="3773488" y="6762750"/>
          <p14:tracePt t="11093" x="3897313" y="6669088"/>
          <p14:tracePt t="11109" x="3952875" y="6630988"/>
          <p14:tracePt t="11126" x="4019550" y="6602413"/>
          <p14:tracePt t="11143" x="4105275" y="6554788"/>
          <p14:tracePt t="11158" x="4208463" y="6499225"/>
          <p14:tracePt t="11176" x="4322763" y="6442075"/>
          <p14:tracePt t="11193" x="4454525" y="6356350"/>
          <p14:tracePt t="11208" x="4587875" y="6299200"/>
          <p14:tracePt t="11227" x="4738688" y="6205538"/>
          <p14:tracePt t="11242" x="4776788" y="6176963"/>
          <p14:tracePt t="11258" x="4908550" y="6091238"/>
          <p14:tracePt t="11275" x="4965700" y="6072188"/>
          <p14:tracePt t="11291" x="5032375" y="6026150"/>
          <p14:tracePt t="11308" x="5080000" y="5997575"/>
          <p14:tracePt t="11325" x="5097463" y="5988050"/>
          <p14:tracePt t="11349" x="5116513" y="5969000"/>
          <p14:tracePt t="11365" x="5183188" y="5902325"/>
          <p14:tracePt t="11384" x="5268913" y="5808663"/>
          <p14:tracePt t="11405" x="5362575" y="5722938"/>
          <p14:tracePt t="11426" x="5438775" y="5627688"/>
          <p14:tracePt t="11449" x="5541963" y="5534025"/>
          <p14:tracePt t="11451" x="5561013" y="5524500"/>
          <p14:tracePt t="11465" x="5580063" y="5476875"/>
          <p14:tracePt t="11483" x="5608638" y="5438775"/>
          <p14:tracePt t="11502" x="5665788" y="5372100"/>
          <p14:tracePt t="11525" x="5703888" y="5287963"/>
          <p14:tracePt t="11545" x="5759450" y="5202238"/>
          <p14:tracePt t="11564" x="5797550" y="5145088"/>
          <p14:tracePt t="11582" x="5826125" y="5099050"/>
          <p14:tracePt t="11600" x="5854700" y="5041900"/>
          <p14:tracePt t="11621" x="5883275" y="4965700"/>
          <p14:tracePt t="11640" x="5911850" y="4918075"/>
          <p14:tracePt t="11658" x="5921375" y="4872038"/>
          <p14:tracePt t="11677" x="5921375" y="4805363"/>
          <p14:tracePt t="11700" x="5940425" y="4757738"/>
          <p14:tracePt t="11719" x="5969000" y="4700588"/>
          <p14:tracePt t="11741" x="5995988" y="4635500"/>
          <p14:tracePt t="11760" x="6015038" y="4597400"/>
          <p14:tracePt t="11777" x="6015038" y="4549775"/>
          <p14:tracePt t="11793" x="6024563" y="4521200"/>
          <p14:tracePt t="11810" x="6034088" y="4483100"/>
          <p14:tracePt t="11828" x="6043613" y="4446588"/>
          <p14:tracePt t="11845" x="6043613" y="4427538"/>
          <p14:tracePt t="11867" x="6053138" y="4370388"/>
          <p14:tracePt t="11886" x="6053138" y="4322763"/>
          <p14:tracePt t="11903" x="6053138" y="4284663"/>
          <p14:tracePt t="11923" x="6053138" y="4256088"/>
          <p14:tracePt t="11929" x="6053138" y="4246563"/>
          <p14:tracePt t="11933" x="6053138" y="4237038"/>
          <p14:tracePt t="11945" x="6053138" y="4210050"/>
          <p14:tracePt t="11956" x="6053138" y="4200525"/>
          <p14:tracePt t="11970" x="6043613" y="4181475"/>
          <p14:tracePt t="11986" x="6043613" y="4162425"/>
          <p14:tracePt t="12002" x="6034088" y="4162425"/>
          <p14:tracePt t="12005" x="6034088" y="4152900"/>
          <p14:tracePt t="12022" x="6034088" y="4143375"/>
          <p14:tracePt t="12026" x="6015038" y="4124325"/>
          <p14:tracePt t="12059" x="5995988" y="4076700"/>
          <p14:tracePt t="12084" x="5978525" y="4067175"/>
          <p14:tracePt t="12086" x="5969000" y="4057650"/>
          <p14:tracePt t="12104" x="5969000" y="4048125"/>
          <p14:tracePt t="12108" x="5959475" y="4048125"/>
          <p14:tracePt t="12129" x="5949950" y="4029075"/>
          <p14:tracePt t="12143" x="5940425" y="4029075"/>
          <p14:tracePt t="12145" x="5930900" y="4010025"/>
          <p14:tracePt t="12159" x="5921375" y="4000500"/>
          <p14:tracePt t="12178" x="5911850" y="3992563"/>
          <p14:tracePt t="12202" x="5883275" y="3973513"/>
          <p14:tracePt t="12205" x="5873750" y="3963988"/>
          <p14:tracePt t="12219" x="5845175" y="3954463"/>
          <p14:tracePt t="12222" x="5835650" y="3954463"/>
          <p14:tracePt t="12227" x="5816600" y="3944938"/>
          <p14:tracePt t="12239" x="5797550" y="3944938"/>
          <p14:tracePt t="12253" x="5788025" y="3935413"/>
          <p14:tracePt t="12268" x="5751513" y="3925888"/>
          <p14:tracePt t="12287" x="5713413" y="3906838"/>
          <p14:tracePt t="12312" x="5618163" y="3887788"/>
          <p14:tracePt t="12331" x="5400675" y="3859213"/>
          <p14:tracePt t="12350" x="5230813" y="3849688"/>
          <p14:tracePt t="12371" x="5192713" y="3849688"/>
          <p14:tracePt t="12393" x="5173663" y="3849688"/>
          <p14:tracePt t="12414" x="5164138" y="3849688"/>
          <p14:tracePt t="12434" x="5135563" y="3849688"/>
          <p14:tracePt t="12454" x="5116513" y="3859213"/>
          <p14:tracePt t="12476" x="5097463" y="3868738"/>
          <p14:tracePt t="12496" x="5060950" y="3887788"/>
          <p14:tracePt t="12508" x="5051425" y="3906838"/>
          <p14:tracePt t="12526" x="5032375" y="3916363"/>
          <p14:tracePt t="12547" x="5013325" y="3935413"/>
          <p14:tracePt t="12564" x="5003800" y="3983038"/>
          <p14:tracePt t="12580" x="4994275" y="4010025"/>
          <p14:tracePt t="12596" x="4994275" y="4019550"/>
          <p14:tracePt t="12613" x="4975225" y="4105275"/>
          <p14:tracePt t="12631" x="4965700" y="4171950"/>
          <p14:tracePt t="12645" x="4965700" y="4219575"/>
          <p14:tracePt t="12660" x="4965700" y="4246563"/>
          <p14:tracePt t="12678" x="4965700" y="4294188"/>
          <p14:tracePt t="12694" x="4965700" y="4313238"/>
          <p14:tracePt t="12709" x="4965700" y="4332288"/>
          <p14:tracePt t="12727" x="4965700" y="4379913"/>
          <p14:tracePt t="12747" x="4994275" y="4427538"/>
          <p14:tracePt t="12765" x="5087938" y="4530725"/>
          <p14:tracePt t="12782" x="5126038" y="4568825"/>
          <p14:tracePt t="12803" x="5164138" y="4625975"/>
          <p14:tracePt t="12826" x="5202238" y="4673600"/>
          <p14:tracePt t="12842" x="5240338" y="4710113"/>
          <p14:tracePt t="12862" x="5278438" y="4748213"/>
          <p14:tracePt t="12878" x="5305425" y="4757738"/>
          <p14:tracePt t="12896" x="5324475" y="4776788"/>
          <p14:tracePt t="12914" x="5334000" y="4776788"/>
          <p14:tracePt t="12928" x="5343525" y="4776788"/>
          <p14:tracePt t="12943" x="5372100" y="4786313"/>
          <p14:tracePt t="12960" x="5400675" y="4786313"/>
          <p14:tracePt t="12962" x="5419725" y="4786313"/>
          <p14:tracePt t="12977" x="5448300" y="4786313"/>
          <p14:tracePt t="12977" x="5457825" y="4786313"/>
          <p14:tracePt t="12992" x="5467350" y="4786313"/>
          <p14:tracePt t="12994" x="5476875" y="4786313"/>
          <p14:tracePt t="13009" x="5495925" y="4786313"/>
          <p14:tracePt t="13026" x="5541963" y="4786313"/>
          <p14:tracePt t="13050" x="5551488" y="4786313"/>
          <p14:tracePt t="13059" x="5561013" y="4786313"/>
          <p14:tracePt t="13077" x="5599113" y="4776788"/>
          <p14:tracePt t="13093" x="5618163" y="4767263"/>
          <p14:tracePt t="13109" x="5646738" y="4748213"/>
          <p14:tracePt t="13125" x="5675313" y="4738688"/>
          <p14:tracePt t="13142" x="5732463" y="4700588"/>
          <p14:tracePt t="13158" x="5768975" y="4683125"/>
          <p14:tracePt t="13177" x="5845175" y="4645025"/>
          <p14:tracePt t="13192" x="5864225" y="4635500"/>
          <p14:tracePt t="13208" x="5892800" y="4625975"/>
          <p14:tracePt t="13228" x="5921375" y="4597400"/>
          <p14:tracePt t="13244" x="5930900" y="4587875"/>
          <p14:tracePt t="13264" x="5940425" y="4568825"/>
          <p14:tracePt t="13328" x="5940425" y="4559300"/>
          <p14:tracePt t="13336" x="5940425" y="4549775"/>
          <p14:tracePt t="13344" x="5940425" y="4540250"/>
          <p14:tracePt t="13358" x="5940425" y="4530725"/>
          <p14:tracePt t="13379" x="5940425" y="4521200"/>
          <p14:tracePt t="13397" x="5930900" y="4483100"/>
          <p14:tracePt t="13413" x="5902325" y="4446588"/>
          <p14:tracePt t="13430" x="5883275" y="4427538"/>
          <p14:tracePt t="13434" x="5835650" y="4389438"/>
          <p14:tracePt t="13448" x="5807075" y="4341813"/>
          <p14:tracePt t="13450" x="5778500" y="4322763"/>
          <p14:tracePt t="13464" x="5759450" y="4313238"/>
          <p14:tracePt t="13467" x="5741988" y="4284663"/>
          <p14:tracePt t="13483" x="5722938" y="4275138"/>
          <p14:tracePt t="13501" x="5722938" y="4256088"/>
          <p14:tracePt t="13504" x="5713413" y="4246563"/>
          <p14:tracePt t="13519" x="5703888" y="4237038"/>
          <p14:tracePt t="13535" x="5694363" y="4229100"/>
          <p14:tracePt t="13555" x="5684838" y="4219575"/>
          <p14:tracePt t="13567" x="5675313" y="4210050"/>
          <p14:tracePt t="13582" x="5665788" y="4200525"/>
          <p14:tracePt t="13599" x="5656263" y="4191000"/>
          <p14:tracePt t="13617" x="5646738" y="4191000"/>
          <p14:tracePt t="13632" x="5637213" y="4181475"/>
          <p14:tracePt t="13681" x="5627688" y="4181475"/>
          <p14:tracePt t="13690" x="5608638" y="4181475"/>
          <p14:tracePt t="13699" x="5589588" y="4181475"/>
          <p14:tracePt t="13712" x="5570538" y="4171950"/>
          <p14:tracePt t="13739" x="5551488" y="4171950"/>
          <p14:tracePt t="13756" x="5541963" y="4171950"/>
          <p14:tracePt t="13773" x="5514975" y="4171950"/>
          <p14:tracePt t="13785" x="5486400" y="4171950"/>
          <p14:tracePt t="13790" x="5467350" y="4171950"/>
          <p14:tracePt t="13804" x="5448300" y="4171950"/>
          <p14:tracePt t="13829" x="5410200" y="4171950"/>
          <p14:tracePt t="13853" x="5391150" y="4171950"/>
          <p14:tracePt t="13860" x="5362575" y="4181475"/>
          <p14:tracePt t="13871" x="5343525" y="4200525"/>
          <p14:tracePt t="13874" x="5334000" y="4200525"/>
          <p14:tracePt t="13886" x="5314950" y="4200525"/>
          <p14:tracePt t="13908" x="5305425" y="4219575"/>
          <p14:tracePt t="13929" x="5287963" y="4237038"/>
          <p14:tracePt t="13954" x="5287963" y="4246563"/>
          <p14:tracePt t="13976" x="5287963" y="4256088"/>
          <p14:tracePt t="13994" x="5278438" y="4265613"/>
          <p14:tracePt t="14012" x="5278438" y="4275138"/>
          <p14:tracePt t="14034" x="5268913" y="4294188"/>
          <p14:tracePt t="19949" x="5278438" y="4294188"/>
          <p14:tracePt t="19954" x="5314950" y="4284663"/>
          <p14:tracePt t="19962" x="5372100" y="4191000"/>
          <p14:tracePt t="19981" x="5372100" y="4029075"/>
          <p14:tracePt t="19996" x="5391150" y="3916363"/>
          <p14:tracePt t="20013" x="5419725" y="3887788"/>
          <p14:tracePt t="20028" x="5429250" y="3878263"/>
          <p14:tracePt t="20050" x="5448300" y="3878263"/>
          <p14:tracePt t="20337" x="5457825" y="3868738"/>
          <p14:tracePt t="20348" x="5495925" y="3868738"/>
          <p14:tracePt t="20364" x="5675313" y="3868738"/>
          <p14:tracePt t="20378" x="5759450" y="3868738"/>
          <p14:tracePt t="20399" x="5930900" y="3868738"/>
          <p14:tracePt t="20402" x="5969000" y="3859213"/>
          <p14:tracePt t="20420" x="5986463" y="3859213"/>
          <p14:tracePt t="20426" x="6005513" y="3849688"/>
          <p14:tracePt t="20467" x="6015038" y="3849688"/>
          <p14:tracePt t="20475" x="6024563" y="3840163"/>
          <p14:tracePt t="20495" x="6081713" y="3830638"/>
          <p14:tracePt t="20515" x="6100763" y="3821113"/>
          <p14:tracePt t="20517" x="6110288" y="3821113"/>
          <p14:tracePt t="20535" x="6157913" y="3802063"/>
          <p14:tracePt t="20553" x="6196013" y="3802063"/>
          <p14:tracePt t="20555" x="6232525" y="3802063"/>
          <p14:tracePt t="20567" x="6242050" y="3802063"/>
          <p14:tracePt t="20580" x="6289675" y="3783013"/>
          <p14:tracePt t="20598" x="6337300" y="3783013"/>
          <p14:tracePt t="20601" x="6375400" y="3783013"/>
          <p14:tracePt t="20624" x="6403975" y="3783013"/>
          <p14:tracePt t="20628" x="6450013" y="3783013"/>
          <p14:tracePt t="20647" x="6488113" y="3783013"/>
          <p14:tracePt t="20650" x="6535738" y="3783013"/>
          <p14:tracePt t="20661" x="6583363" y="3783013"/>
          <p14:tracePt t="20676" x="6630988" y="3783013"/>
          <p14:tracePt t="20692" x="6705600" y="3792538"/>
          <p14:tracePt t="20711" x="6753225" y="3811588"/>
          <p14:tracePt t="20714" x="6762750" y="3821113"/>
          <p14:tracePt t="20729" x="6791325" y="3821113"/>
          <p14:tracePt t="20732" x="6810375" y="3830638"/>
          <p14:tracePt t="20749" x="6829425" y="3849688"/>
          <p14:tracePt t="20751" x="6848475" y="3859213"/>
          <p14:tracePt t="20764" x="6867525" y="3868738"/>
          <p14:tracePt t="20767" x="6894513" y="3887788"/>
          <p14:tracePt t="20769" x="6913563" y="3906838"/>
          <p14:tracePt t="20786" x="6942138" y="3935413"/>
          <p14:tracePt t="20800" x="6951663" y="3944938"/>
          <p14:tracePt t="20817" x="6970713" y="3983038"/>
          <p14:tracePt t="20827" x="6999288" y="4019550"/>
          <p14:tracePt t="20847" x="7046913" y="4095750"/>
          <p14:tracePt t="20861" x="7121525" y="4229100"/>
          <p14:tracePt t="20877" x="7178675" y="4379913"/>
          <p14:tracePt t="20909" x="7331075" y="4664075"/>
          <p14:tracePt t="20922" x="7386638" y="4786313"/>
          <p14:tracePt t="20939" x="7415213" y="4872038"/>
          <p14:tracePt t="20955" x="7453313" y="4956175"/>
          <p14:tracePt t="20972" x="7462838" y="4984750"/>
          <p14:tracePt t="20988" x="7462838" y="5003800"/>
          <p14:tracePt t="21012" x="7462838" y="5022850"/>
          <p14:tracePt t="21032" x="7462838" y="5041900"/>
          <p14:tracePt t="21045" x="7462838" y="5060950"/>
          <p14:tracePt t="21050" x="7462838" y="5070475"/>
          <p14:tracePt t="21063" x="7462838" y="5089525"/>
          <p14:tracePt t="21065" x="7462838" y="5099050"/>
          <p14:tracePt t="21078" x="7462838" y="5118100"/>
          <p14:tracePt t="21106" x="7453313" y="5154613"/>
          <p14:tracePt t="21110" x="7434263" y="5164138"/>
          <p14:tracePt t="21122" x="7424738" y="5183188"/>
          <p14:tracePt t="21140" x="7358063" y="5211763"/>
          <p14:tracePt t="21143" x="7331075" y="5221288"/>
          <p14:tracePt t="21145" x="7292975" y="5230813"/>
          <p14:tracePt t="21160" x="7273925" y="5240338"/>
          <p14:tracePt t="21177" x="7235825" y="5249863"/>
          <p14:tracePt t="21201" x="7226300" y="5259388"/>
          <p14:tracePt t="21221" x="7169150" y="5259388"/>
          <p14:tracePt t="21237" x="7104063" y="5240338"/>
          <p14:tracePt t="21253" x="7065963" y="5221288"/>
          <p14:tracePt t="21269" x="7056438" y="5221288"/>
          <p14:tracePt t="21284" x="7046913" y="5221288"/>
          <p14:tracePt t="21285" x="7027863" y="5211763"/>
          <p14:tracePt t="21300" x="6999288" y="5202238"/>
          <p14:tracePt t="21319" x="6951663" y="5192713"/>
          <p14:tracePt t="21348" x="6932613" y="5192713"/>
          <p14:tracePt t="21394" x="6913563" y="5192713"/>
          <p14:tracePt t="21445" x="6894513" y="5192713"/>
          <p14:tracePt t="21960" x="6923088" y="5192713"/>
          <p14:tracePt t="21968" x="6942138" y="5192713"/>
          <p14:tracePt t="21977" x="6970713" y="5192713"/>
          <p14:tracePt t="21993" x="7008813" y="5192713"/>
          <p14:tracePt t="22010" x="7046913" y="5192713"/>
          <p14:tracePt t="22026" x="7065963" y="5192713"/>
          <p14:tracePt t="22041" x="7075488" y="5192713"/>
          <p14:tracePt t="22060" x="7140575" y="5192713"/>
          <p14:tracePt t="22078" x="7235825" y="5192713"/>
          <p14:tracePt t="22096" x="7312025" y="5192713"/>
          <p14:tracePt t="22114" x="7367588" y="5192713"/>
          <p14:tracePt t="22130" x="7453313" y="5192713"/>
          <p14:tracePt t="22145" x="7519988" y="5192713"/>
          <p14:tracePt t="22161" x="7632700" y="5173663"/>
          <p14:tracePt t="22176" x="7651750" y="5173663"/>
          <p14:tracePt t="22192" x="7680325" y="5164138"/>
          <p14:tracePt t="22248" x="7689850" y="5164138"/>
          <p14:tracePt t="22257" x="7727950" y="5164138"/>
          <p14:tracePt t="22264" x="7766050" y="5164138"/>
          <p14:tracePt t="22275" x="7812088" y="5164138"/>
          <p14:tracePt t="22292" x="7897813" y="5164138"/>
          <p14:tracePt t="22308" x="7964488" y="5164138"/>
          <p14:tracePt t="22326" x="7974013" y="5164138"/>
          <p14:tracePt t="22342" x="7983538" y="5164138"/>
          <p14:tracePt t="26560" x="7993063" y="5137150"/>
          <p14:tracePt t="26568" x="7993063" y="5089525"/>
          <p14:tracePt t="26578" x="8002588" y="5080000"/>
          <p14:tracePt t="26953" x="8048625" y="5013325"/>
          <p14:tracePt t="26965" x="8067675" y="4910138"/>
          <p14:tracePt t="26977" x="8105775" y="4767263"/>
          <p14:tracePt t="27001" x="8220075" y="4237038"/>
          <p14:tracePt t="27018" x="8247063" y="4048125"/>
          <p14:tracePt t="27021" x="8247063" y="4010025"/>
          <p14:tracePt t="27028" x="8247063" y="3992563"/>
          <p14:tracePt t="27045" x="8247063" y="3944938"/>
          <p14:tracePt t="27059" x="8247063" y="3906838"/>
          <p14:tracePt t="27073" x="8247063" y="3878263"/>
          <p14:tracePt t="27095" x="8247063" y="3821113"/>
          <p14:tracePt t="27099" x="8247063" y="3792538"/>
          <p14:tracePt t="27109" x="8247063" y="3773488"/>
          <p14:tracePt t="27120" x="8247063" y="3756025"/>
          <p14:tracePt t="27122" x="8247063" y="3727450"/>
          <p14:tracePt t="27136" x="8247063" y="3708400"/>
          <p14:tracePt t="27140" x="8229600" y="3689350"/>
          <p14:tracePt t="27152" x="8229600" y="3670300"/>
          <p14:tracePt t="27162" x="8210550" y="3651250"/>
          <p14:tracePt t="27173" x="8191500" y="3622675"/>
          <p14:tracePt t="27186" x="8096250" y="3546475"/>
          <p14:tracePt t="27199" x="8048625" y="3519488"/>
          <p14:tracePt t="27203" x="7983538" y="3490913"/>
          <p14:tracePt t="27218" x="7926388" y="3462338"/>
          <p14:tracePt t="27240" x="7869238" y="3433763"/>
          <p14:tracePt t="27259" x="7831138" y="3424238"/>
          <p14:tracePt t="27271" x="7821613" y="3424238"/>
          <p14:tracePt t="27279" x="7812088" y="3424238"/>
          <p14:tracePt t="27293" x="7793038" y="3424238"/>
          <p14:tracePt t="27303" x="7775575" y="3424238"/>
          <p14:tracePt t="27306" x="7747000" y="3424238"/>
          <p14:tracePt t="27331" x="7632700" y="3452813"/>
          <p14:tracePt t="27340" x="7594600" y="3452813"/>
          <p14:tracePt t="27350" x="7548563" y="3462338"/>
          <p14:tracePt t="27365" x="7462838" y="3471863"/>
          <p14:tracePt t="27377" x="7386638" y="3500438"/>
          <p14:tracePt t="27393" x="7312025" y="3519488"/>
          <p14:tracePt t="27410" x="7273925" y="3529013"/>
          <p14:tracePt t="27411" x="7216775" y="3546475"/>
          <p14:tracePt t="27424" x="7188200" y="3546475"/>
          <p14:tracePt t="27428" x="7150100" y="3575050"/>
          <p14:tracePt t="27442" x="7046913" y="3622675"/>
          <p14:tracePt t="27455" x="6989763" y="3632200"/>
          <p14:tracePt t="27460" x="6913563" y="3689350"/>
          <p14:tracePt t="27466" x="6848475" y="3727450"/>
          <p14:tracePt t="27477" x="6772275" y="3773488"/>
          <p14:tracePt t="27485" x="6724650" y="3811588"/>
          <p14:tracePt t="27501" x="6621463" y="3906838"/>
          <p14:tracePt t="27516" x="6564313" y="4010025"/>
          <p14:tracePt t="27536" x="6545263" y="4124325"/>
          <p14:tracePt t="27559" x="6545263" y="4210050"/>
          <p14:tracePt t="27562" x="6545263" y="4265613"/>
          <p14:tracePt t="27577" x="6545263" y="4303713"/>
          <p14:tracePt t="27578" x="6545263" y="4360863"/>
          <p14:tracePt t="27594" x="6545263" y="4408488"/>
          <p14:tracePt t="27595" x="6545263" y="4456113"/>
          <p14:tracePt t="27612" x="6564313" y="4521200"/>
          <p14:tracePt t="27628" x="6583363" y="4549775"/>
          <p14:tracePt t="27631" x="6592888" y="4559300"/>
          <p14:tracePt t="27647" x="6621463" y="4606925"/>
          <p14:tracePt t="27650" x="6630988" y="4616450"/>
          <p14:tracePt t="27661" x="6630988" y="4625975"/>
          <p14:tracePt t="27833" x="6630988" y="4606925"/>
          <p14:tracePt t="27844" x="6630988" y="4597400"/>
          <p14:tracePt t="27857" x="6611938" y="4587875"/>
          <p14:tracePt t="27865" x="6602413" y="4568825"/>
          <p14:tracePt t="27878" x="6583363" y="4549775"/>
          <p14:tracePt t="27896" x="6516688" y="4511675"/>
          <p14:tracePt t="27915" x="6450013" y="4473575"/>
          <p14:tracePt t="27929" x="6384925" y="4427538"/>
          <p14:tracePt t="27945" x="6346825" y="4408488"/>
          <p14:tracePt t="27963" x="6289675" y="4379913"/>
          <p14:tracePt t="27976" x="6261100" y="4360863"/>
          <p14:tracePt t="27977" x="6242050" y="4360863"/>
          <p14:tracePt t="27996" x="6196013" y="4332288"/>
          <p14:tracePt t="28010" x="6129338" y="4313238"/>
          <p14:tracePt t="28029" x="6062663" y="4265613"/>
          <p14:tracePt t="28050" x="5978525" y="4246563"/>
          <p14:tracePt t="28076" x="5921375" y="4237038"/>
          <p14:tracePt t="28095" x="5883275" y="4219575"/>
          <p14:tracePt t="28098" x="5873750" y="4219575"/>
          <p14:tracePt t="28111" x="5854700" y="4219575"/>
          <p14:tracePt t="28126" x="5826125" y="4219575"/>
          <p14:tracePt t="28144" x="5807075" y="4219575"/>
          <p14:tracePt t="28160" x="5768975" y="4219575"/>
          <p14:tracePt t="28180" x="5713413" y="4219575"/>
          <p14:tracePt t="28183" x="5703888" y="4219575"/>
          <p14:tracePt t="28186" x="5675313" y="4219575"/>
          <p14:tracePt t="28199" x="5656263" y="4200525"/>
          <p14:tracePt t="28265" x="5637213" y="4200525"/>
          <p14:tracePt t="28279" x="5608638" y="4200525"/>
          <p14:tracePt t="28281" x="5570538" y="4200525"/>
          <p14:tracePt t="28290" x="5541963" y="4200525"/>
          <p14:tracePt t="28305" x="5495925" y="4200525"/>
          <p14:tracePt t="28318" x="5486400" y="4200525"/>
          <p14:tracePt t="28361" x="5467350" y="4200525"/>
          <p14:tracePt t="28369" x="5448300" y="4200525"/>
          <p14:tracePt t="28386" x="5429250" y="4200525"/>
          <p14:tracePt t="28401" x="5419725" y="4200525"/>
          <p14:tracePt t="28418" x="5410200" y="4219575"/>
          <p14:tracePt t="28439" x="5410200" y="4246563"/>
          <p14:tracePt t="28454" x="5410200" y="4284663"/>
          <p14:tracePt t="28462" x="5410200" y="4303713"/>
          <p14:tracePt t="28471" x="5410200" y="4322763"/>
          <p14:tracePt t="28481" x="5419725" y="4351338"/>
          <p14:tracePt t="28511" x="5438775" y="4370388"/>
          <p14:tracePt t="28514" x="5457825" y="4379913"/>
          <p14:tracePt t="28528" x="5467350" y="4389438"/>
          <p14:tracePt t="28547" x="5495925" y="4408488"/>
          <p14:tracePt t="28562" x="5505450" y="4408488"/>
          <p14:tracePt t="28565" x="5524500" y="4418013"/>
          <p14:tracePt t="28578" x="5532438" y="4427538"/>
          <p14:tracePt t="28594" x="5580063" y="4437063"/>
          <p14:tracePt t="28597" x="5599113" y="4437063"/>
          <p14:tracePt t="28611" x="5618163" y="4437063"/>
          <p14:tracePt t="28629" x="5684838" y="4437063"/>
          <p14:tracePt t="28633" x="5751513" y="4437063"/>
          <p14:tracePt t="28651" x="5902325" y="4418013"/>
          <p14:tracePt t="28661" x="5969000" y="4389438"/>
          <p14:tracePt t="28675" x="6100763" y="4332288"/>
          <p14:tracePt t="28691" x="6167438" y="4303713"/>
          <p14:tracePt t="28697" x="6176963" y="4294188"/>
          <p14:tracePt t="28730" x="6186488" y="4284663"/>
          <p14:tracePt t="28746" x="6186488" y="4275138"/>
          <p14:tracePt t="28758" x="6186488" y="4256088"/>
          <p14:tracePt t="28764" x="6186488" y="4237038"/>
          <p14:tracePt t="28776" x="6186488" y="4219575"/>
          <p14:tracePt t="28782" x="6186488" y="4200525"/>
          <p14:tracePt t="28794" x="6186488" y="4171950"/>
          <p14:tracePt t="28803" x="6186488" y="4152900"/>
          <p14:tracePt t="28818" x="6176963" y="4143375"/>
          <p14:tracePt t="28831" x="6167438" y="4124325"/>
          <p14:tracePt t="28834" x="6157913" y="4114800"/>
          <p14:tracePt t="28850" x="6138863" y="4086225"/>
          <p14:tracePt t="28877" x="6081713" y="4057650"/>
          <p14:tracePt t="28894" x="6062663" y="4048125"/>
          <p14:tracePt t="28914" x="6053138" y="4048125"/>
          <p14:tracePt t="28932" x="6034088" y="4048125"/>
          <p14:tracePt t="28952" x="6005513" y="4048125"/>
          <p14:tracePt t="28957" x="5986463" y="4048125"/>
          <p14:tracePt t="28971" x="5949950" y="4067175"/>
          <p14:tracePt t="28985" x="5883275" y="4095750"/>
          <p14:tracePt t="28999" x="5854700" y="4114800"/>
          <p14:tracePt t="29002" x="5835650" y="4124325"/>
          <p14:tracePt t="29018" x="5807075" y="4152900"/>
          <p14:tracePt t="29037" x="5797550" y="4162425"/>
          <p14:tracePt t="29044" x="5788025" y="4191000"/>
          <p14:tracePt t="29162" x="5835650" y="4171950"/>
          <p14:tracePt t="29170" x="5940425" y="4067175"/>
          <p14:tracePt t="29181" x="6043613" y="3954463"/>
          <p14:tracePt t="29196" x="6157913" y="3802063"/>
          <p14:tracePt t="29202" x="6478588" y="3386138"/>
          <p14:tracePt t="29221" x="6630988" y="3121025"/>
          <p14:tracePt t="29244" x="7094538" y="2232025"/>
          <p14:tracePt t="29246" x="7207250" y="1976438"/>
          <p14:tracePt t="29260" x="7348538" y="1419225"/>
          <p14:tracePt t="29281" x="7661275" y="681038"/>
          <p14:tracePt t="29298" x="7878763" y="293688"/>
          <p14:tracePt t="29538" x="6457950" y="6851650"/>
          <p14:tracePt t="29546" x="6451600" y="6851650"/>
          <p14:tracePt t="29561" x="6451600" y="6845300"/>
          <p14:tracePt t="29578" x="6445250" y="6845300"/>
          <p14:tracePt t="29598" x="6413500" y="6845300"/>
          <p14:tracePt t="29613" x="6375400" y="6845300"/>
          <p14:tracePt t="29616" x="6343650" y="6851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04" y="300647"/>
            <a:ext cx="11668547" cy="6142467"/>
            <a:chOff x="-469545" y="-228479"/>
            <a:chExt cx="23337092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469545" y="-228479"/>
              <a:ext cx="5614948" cy="7352966"/>
              <a:chOff x="-137023" y="-66675"/>
              <a:chExt cx="1638560" cy="21457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37023" y="1440386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897807" y="812220"/>
            <a:ext cx="6565028" cy="109671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accent3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4138567" y="996772"/>
            <a:ext cx="6083508" cy="6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solidFill>
                  <a:schemeClr val="bg1"/>
                </a:solidFill>
                <a:latin typeface="Stinger Fit Bold"/>
              </a:rPr>
              <a:t>ISPM 15 Stamps</a:t>
            </a:r>
            <a:endParaRPr lang="en-US" sz="4400" b="1" dirty="0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239" y="4187939"/>
            <a:ext cx="914400" cy="914400"/>
          </a:xfrm>
          <a:prstGeom prst="rect">
            <a:avLst/>
          </a:prstGeom>
        </p:spPr>
      </p:pic>
      <p:pic>
        <p:nvPicPr>
          <p:cNvPr id="57" name="Graphic 56" descr="Stamp with solid fill">
            <a:extLst>
              <a:ext uri="{FF2B5EF4-FFF2-40B4-BE49-F238E27FC236}">
                <a16:creationId xmlns:a16="http://schemas.microsoft.com/office/drawing/2014/main" id="{B17FB78E-3D56-4F12-F991-CF089C0D4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8606" y="2989252"/>
            <a:ext cx="914400" cy="914400"/>
          </a:xfrm>
          <a:prstGeom prst="rect">
            <a:avLst/>
          </a:prstGeom>
        </p:spPr>
      </p:pic>
      <p:pic>
        <p:nvPicPr>
          <p:cNvPr id="59" name="Graphic 58" descr="Brain in head with solid fill">
            <a:extLst>
              <a:ext uri="{FF2B5EF4-FFF2-40B4-BE49-F238E27FC236}">
                <a16:creationId xmlns:a16="http://schemas.microsoft.com/office/drawing/2014/main" id="{961A520C-41E6-02DC-B6B7-8B7C3EB346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065AF6B-22DC-F369-241B-241C66295B3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562" t="40441" r="36797" b="29559"/>
          <a:stretch/>
        </p:blipFill>
        <p:spPr>
          <a:xfrm>
            <a:off x="3080807" y="2730097"/>
            <a:ext cx="3256519" cy="100503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197271F-7E0B-94C9-7C91-72BF1B7CA54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4833" t="50000" r="41333" b="36543"/>
          <a:stretch/>
        </p:blipFill>
        <p:spPr>
          <a:xfrm>
            <a:off x="3082916" y="3837843"/>
            <a:ext cx="3189059" cy="68705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53E8DE2-5EBD-EC01-0E5C-416E1287A55A}"/>
              </a:ext>
            </a:extLst>
          </p:cNvPr>
          <p:cNvSpPr txBox="1"/>
          <p:nvPr/>
        </p:nvSpPr>
        <p:spPr>
          <a:xfrm>
            <a:off x="3282163" y="2346842"/>
            <a:ext cx="279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Stamp Layout  Examples </a:t>
            </a:r>
            <a:endParaRPr lang="en-US" u="sng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40BFD25-2EE5-4BB2-130D-50CB53553B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4250" t="73000" r="40750" b="6927"/>
          <a:stretch/>
        </p:blipFill>
        <p:spPr>
          <a:xfrm>
            <a:off x="3049942" y="4789234"/>
            <a:ext cx="3256519" cy="1011605"/>
          </a:xfrm>
          <a:prstGeom prst="rect">
            <a:avLst/>
          </a:prstGeom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DE196AAD-C82E-4A87-6DD8-4C58EC678435}"/>
              </a:ext>
            </a:extLst>
          </p:cNvPr>
          <p:cNvSpPr txBox="1"/>
          <p:nvPr/>
        </p:nvSpPr>
        <p:spPr>
          <a:xfrm>
            <a:off x="7725730" y="2337371"/>
            <a:ext cx="220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Attributes of Stamp</a:t>
            </a:r>
            <a:endParaRPr lang="en-US" u="sng" dirty="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609B5C52-FFBE-A8BD-575A-C3C1749C0CA5}"/>
              </a:ext>
            </a:extLst>
          </p:cNvPr>
          <p:cNvSpPr txBox="1"/>
          <p:nvPr/>
        </p:nvSpPr>
        <p:spPr>
          <a:xfrm>
            <a:off x="7209326" y="2881814"/>
            <a:ext cx="3818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IPPC Symbol to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Country code (XX)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Producer/Treatment provider code (000)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 code (YY)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D4D02E88-91D7-2C44-C109-40EA5FF7AEF1}"/>
              </a:ext>
            </a:extLst>
          </p:cNvPr>
          <p:cNvSpPr txBox="1"/>
          <p:nvPr/>
        </p:nvSpPr>
        <p:spPr>
          <a:xfrm>
            <a:off x="7209326" y="4436325"/>
            <a:ext cx="42186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Stamps must 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Legible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Durable and non-transferable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Placed in </a:t>
            </a:r>
            <a:r>
              <a:rPr lang="en-US" u="sng" dirty="0">
                <a:effectLst/>
              </a:rPr>
              <a:t>at least two locations </a:t>
            </a:r>
            <a:r>
              <a:rPr lang="en-US" dirty="0">
                <a:effectLst/>
              </a:rPr>
              <a:t>that are visible when the wood packaging is in use</a:t>
            </a:r>
            <a:endParaRPr lang="en-GB" dirty="0"/>
          </a:p>
        </p:txBody>
      </p:sp>
      <p:pic>
        <p:nvPicPr>
          <p:cNvPr id="1030" name="Audio 1029">
            <a:hlinkClick r:id="" action="ppaction://media"/>
            <a:extLst>
              <a:ext uri="{FF2B5EF4-FFF2-40B4-BE49-F238E27FC236}">
                <a16:creationId xmlns:a16="http://schemas.microsoft.com/office/drawing/2014/main" id="{4A89B94F-2081-830A-FC18-A4421922A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37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3"/>
    </mc:Choice>
    <mc:Fallback xmlns="">
      <p:transition spd="slow" advTm="49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16" x="142875" y="4524375"/>
          <p14:tracePt t="8627" x="231775" y="4560888"/>
          <p14:tracePt t="8661" x="374650" y="4630738"/>
          <p14:tracePt t="8677" x="463550" y="4721225"/>
          <p14:tracePt t="8694" x="552450" y="4773613"/>
          <p14:tracePt t="8711" x="623888" y="4810125"/>
          <p14:tracePt t="8727" x="641350" y="4810125"/>
          <p14:tracePt t="8789" x="677863" y="4845050"/>
          <p14:tracePt t="8796" x="677863" y="4862513"/>
          <p14:tracePt t="8806" x="695325" y="4879975"/>
          <p14:tracePt t="8812" x="730250" y="4916488"/>
          <p14:tracePt t="8827" x="801688" y="4987925"/>
          <p14:tracePt t="8844" x="855663" y="5005388"/>
          <p14:tracePt t="8861" x="927100" y="5076825"/>
          <p14:tracePt t="8877" x="981075" y="5111750"/>
          <p14:tracePt t="8894" x="1247775" y="5326063"/>
          <p14:tracePt t="8911" x="1479550" y="5451475"/>
          <p14:tracePt t="8927" x="1622425" y="5540375"/>
          <p14:tracePt t="8944" x="1782763" y="5575300"/>
          <p14:tracePt t="8961" x="1997075" y="5611813"/>
          <p14:tracePt t="8979" x="2335213" y="5681663"/>
          <p14:tracePt t="8994" x="2549525" y="5718175"/>
          <p14:tracePt t="9011" x="2620963" y="5718175"/>
          <p14:tracePt t="9042" x="2851150" y="5718175"/>
          <p14:tracePt t="9045" x="2870200" y="5718175"/>
          <p14:tracePt t="9061" x="2922588" y="5718175"/>
          <p14:tracePt t="9078" x="3030538" y="5700713"/>
          <p14:tracePt t="9095" x="3244850" y="5700713"/>
          <p14:tracePt t="9127" x="3529013" y="5700713"/>
          <p14:tracePt t="9133" x="3617913" y="5700713"/>
          <p14:tracePt t="9145" x="3654425" y="5700713"/>
          <p14:tracePt t="9162" x="3814763" y="5664200"/>
          <p14:tracePt t="9179" x="3975100" y="5646738"/>
          <p14:tracePt t="9180" x="4098925" y="5629275"/>
          <p14:tracePt t="9195" x="4349750" y="5592763"/>
          <p14:tracePt t="9211" x="4616450" y="5521325"/>
          <p14:tracePt t="9251" x="4954588" y="5414963"/>
          <p14:tracePt t="9254" x="4991100" y="5397500"/>
          <p14:tracePt t="9262" x="5026025" y="5360988"/>
          <p14:tracePt t="9278" x="5080000" y="5343525"/>
          <p14:tracePt t="9294" x="5151438" y="5291138"/>
          <p14:tracePt t="9310" x="5168900" y="5254625"/>
          <p14:tracePt t="9327" x="5222875" y="5130800"/>
          <p14:tracePt t="9344" x="5276850" y="4970463"/>
          <p14:tracePt t="9361" x="5329238" y="4933950"/>
          <p14:tracePt t="9377" x="5365750" y="4879975"/>
          <p14:tracePt t="9394" x="5400675" y="4827588"/>
          <p14:tracePt t="9411" x="5418138" y="4756150"/>
          <p14:tracePt t="9427" x="5543550" y="4630738"/>
          <p14:tracePt t="9444" x="5578475" y="4524375"/>
          <p14:tracePt t="9460" x="5632450" y="4418013"/>
          <p14:tracePt t="9480" x="5649913" y="4310063"/>
          <p14:tracePt t="9495" x="5703888" y="4203700"/>
          <p14:tracePt t="9511" x="5721350" y="4097338"/>
          <p14:tracePt t="9527" x="5757863" y="3937000"/>
          <p14:tracePt t="9544" x="5775325" y="3865563"/>
          <p14:tracePt t="9561" x="5775325" y="3776663"/>
          <p14:tracePt t="9564" x="5775325" y="3740150"/>
          <p14:tracePt t="9578" x="5775325" y="3651250"/>
          <p14:tracePt t="9595" x="5775325" y="3544888"/>
          <p14:tracePt t="9611" x="5775325" y="3455988"/>
          <p14:tracePt t="9629" x="5775325" y="3295650"/>
          <p14:tracePt t="9644" x="5775325" y="3206750"/>
          <p14:tracePt t="9661" x="5775325" y="3098800"/>
          <p14:tracePt t="9678" x="5757863" y="3028950"/>
          <p14:tracePt t="9694" x="5757863" y="2957513"/>
          <p14:tracePt t="9711" x="5703888" y="2886075"/>
          <p14:tracePt t="9713" x="5703888" y="2849563"/>
          <p14:tracePt t="9727" x="5686425" y="2797175"/>
          <p14:tracePt t="9744" x="5632450" y="2725738"/>
          <p14:tracePt t="9761" x="5614988" y="2689225"/>
          <p14:tracePt t="9773" x="5578475" y="2654300"/>
          <p14:tracePt t="9813" x="5311775" y="2493963"/>
          <p14:tracePt t="9841" x="5045075" y="2368550"/>
          <p14:tracePt t="9847" x="4973638" y="2333625"/>
          <p14:tracePt t="9862" x="4902200" y="2297113"/>
          <p14:tracePt t="9879" x="4562475" y="2155825"/>
          <p14:tracePt t="9895" x="4456113" y="2101850"/>
          <p14:tracePt t="9912" x="4330700" y="2047875"/>
          <p14:tracePt t="9929" x="4241800" y="2012950"/>
          <p14:tracePt t="9931" x="4189413" y="1995488"/>
          <p14:tracePt t="9945" x="4081463" y="1978025"/>
          <p14:tracePt t="9962" x="3975100" y="1958975"/>
          <p14:tracePt t="9981" x="3886200" y="1958975"/>
          <p14:tracePt t="9995" x="3832225" y="1958975"/>
          <p14:tracePt t="10012" x="3760788" y="1958975"/>
          <p14:tracePt t="10029" x="3706813" y="1978025"/>
          <p14:tracePt t="10045" x="3617913" y="2047875"/>
          <p14:tracePt t="10062" x="3511550" y="2119313"/>
          <p14:tracePt t="10079" x="3368675" y="2262188"/>
          <p14:tracePt t="10081" x="3333750" y="2279650"/>
          <p14:tracePt t="10095" x="3279775" y="2333625"/>
          <p14:tracePt t="10112" x="3225800" y="2387600"/>
          <p14:tracePt t="10145" x="3119438" y="2493963"/>
          <p14:tracePt t="10146" x="3119438" y="2528888"/>
          <p14:tracePt t="10154" x="3119438" y="2582863"/>
          <p14:tracePt t="10186" x="3082925" y="2689225"/>
          <p14:tracePt t="10194" x="3082925" y="2725738"/>
          <p14:tracePt t="10198" x="3082925" y="2797175"/>
          <p14:tracePt t="10214" x="3082925" y="2832100"/>
          <p14:tracePt t="10229" x="3082925" y="2974975"/>
          <p14:tracePt t="10244" x="3082925" y="3081338"/>
          <p14:tracePt t="10261" x="3082925" y="3259138"/>
          <p14:tracePt t="10278" x="3082925" y="3419475"/>
          <p14:tracePt t="10297" x="3136900" y="3579813"/>
          <p14:tracePt t="10311" x="3136900" y="3633788"/>
          <p14:tracePt t="10313" x="3136900" y="3687763"/>
          <p14:tracePt t="10328" x="3154363" y="3740150"/>
          <p14:tracePt t="10345" x="3154363" y="3848100"/>
          <p14:tracePt t="10361" x="3154363" y="3919538"/>
          <p14:tracePt t="10379" x="3190875" y="4097338"/>
          <p14:tracePt t="10398" x="3225800" y="4168775"/>
          <p14:tracePt t="10412" x="3244850" y="4203700"/>
          <p14:tracePt t="10428" x="3279775" y="4275138"/>
          <p14:tracePt t="10431" x="3314700" y="4292600"/>
          <p14:tracePt t="10445" x="3314700" y="4329113"/>
          <p14:tracePt t="10461" x="3351213" y="4381500"/>
          <p14:tracePt t="10480" x="3475038" y="4541838"/>
          <p14:tracePt t="10495" x="3582988" y="4702175"/>
          <p14:tracePt t="10513" x="3706813" y="4845050"/>
          <p14:tracePt t="10529" x="3725863" y="4879975"/>
          <p14:tracePt t="10545" x="3743325" y="4916488"/>
          <p14:tracePt t="10561" x="3760788" y="4933950"/>
          <p14:tracePt t="10578" x="3797300" y="4970463"/>
          <p14:tracePt t="10595" x="3832225" y="4987925"/>
          <p14:tracePt t="10611" x="3903663" y="5076825"/>
          <p14:tracePt t="10613" x="3903663" y="5165725"/>
          <p14:tracePt t="10628" x="3957638" y="5254625"/>
          <p14:tracePt t="10645" x="4064000" y="5397500"/>
          <p14:tracePt t="10662" x="4117975" y="5468938"/>
          <p14:tracePt t="10680" x="4189413" y="5521325"/>
          <p14:tracePt t="10696" x="4189413" y="5540375"/>
          <p14:tracePt t="10712" x="4206875" y="5557838"/>
          <p14:tracePt t="10731" x="4224338" y="5557838"/>
          <p14:tracePt t="10744" x="4224338" y="5575300"/>
          <p14:tracePt t="10761" x="4295775" y="5575300"/>
          <p14:tracePt t="10777" x="4402138" y="5575300"/>
          <p14:tracePt t="10794" x="4473575" y="5592763"/>
          <p14:tracePt t="10811" x="4562475" y="5592763"/>
          <p14:tracePt t="10831" x="4776788" y="5611813"/>
          <p14:tracePt t="10844" x="4919663" y="5611813"/>
          <p14:tracePt t="10861" x="5045075" y="5611813"/>
          <p14:tracePt t="10877" x="5168900" y="5592763"/>
          <p14:tracePt t="10897" x="5346700" y="5521325"/>
          <p14:tracePt t="10911" x="5437188" y="5486400"/>
          <p14:tracePt t="10929" x="5632450" y="5397500"/>
          <p14:tracePt t="10945" x="5721350" y="5343525"/>
          <p14:tracePt t="10963" x="5829300" y="5272088"/>
          <p14:tracePt t="10965" x="5864225" y="5219700"/>
          <p14:tracePt t="10980" x="5953125" y="5111750"/>
          <p14:tracePt t="10994" x="6024563" y="5040313"/>
          <p14:tracePt t="11014" x="6130925" y="4933950"/>
          <p14:tracePt t="11016" x="6202363" y="4862513"/>
          <p14:tracePt t="11028" x="6238875" y="4827588"/>
          <p14:tracePt t="11044" x="6362700" y="4684713"/>
          <p14:tracePt t="11061" x="6416675" y="4578350"/>
          <p14:tracePt t="11063" x="6453188" y="4524375"/>
          <p14:tracePt t="11077" x="6505575" y="4364038"/>
          <p14:tracePt t="11094" x="6559550" y="4310063"/>
          <p14:tracePt t="11111" x="6577013" y="4203700"/>
          <p14:tracePt t="11128" x="6613525" y="4114800"/>
          <p14:tracePt t="11131" x="6630988" y="4025900"/>
          <p14:tracePt t="11144" x="6630988" y="3971925"/>
          <p14:tracePt t="11161" x="6630988" y="3759200"/>
          <p14:tracePt t="11178" x="6630988" y="3740150"/>
          <p14:tracePt t="11197" x="6630988" y="3668713"/>
          <p14:tracePt t="11212" x="6594475" y="3544888"/>
          <p14:tracePt t="11227" x="6559550" y="3473450"/>
          <p14:tracePt t="11244" x="6523038" y="3402013"/>
          <p14:tracePt t="11261" x="6505575" y="3349625"/>
          <p14:tracePt t="11263" x="6488113" y="3330575"/>
          <p14:tracePt t="11280" x="6434138" y="3241675"/>
          <p14:tracePt t="11298" x="6416675" y="3189288"/>
          <p14:tracePt t="11311" x="6327775" y="3098800"/>
          <p14:tracePt t="11331" x="6184900" y="2957513"/>
          <p14:tracePt t="11345" x="6149975" y="2938463"/>
          <p14:tracePt t="11361" x="6078538" y="2886075"/>
          <p14:tracePt t="11378" x="5953125" y="2797175"/>
          <p14:tracePt t="11400" x="5829300" y="2743200"/>
          <p14:tracePt t="11412" x="5757863" y="2725738"/>
          <p14:tracePt t="11431" x="5649913" y="2689225"/>
          <p14:tracePt t="11445" x="5597525" y="2671763"/>
          <p14:tracePt t="11464" x="5418138" y="2654300"/>
          <p14:tracePt t="11466" x="5329238" y="2654300"/>
          <p14:tracePt t="11478" x="5276850" y="2654300"/>
          <p14:tracePt t="11496" x="5133975" y="2636838"/>
          <p14:tracePt t="11498" x="5062538" y="2636838"/>
          <p14:tracePt t="11516" x="4937125" y="2636838"/>
          <p14:tracePt t="11530" x="4848225" y="2636838"/>
          <p14:tracePt t="11544" x="4830763" y="2636838"/>
          <p14:tracePt t="11561" x="4670425" y="2654300"/>
          <p14:tracePt t="11579" x="4545013" y="2654300"/>
          <p14:tracePt t="11599" x="4438650" y="2654300"/>
          <p14:tracePt t="11600" x="4384675" y="2654300"/>
          <p14:tracePt t="11613" x="4330700" y="2671763"/>
          <p14:tracePt t="11631" x="4260850" y="2689225"/>
          <p14:tracePt t="11645" x="4224338" y="2689225"/>
          <p14:tracePt t="11662" x="4206875" y="2708275"/>
          <p14:tracePt t="11663" x="4170363" y="2725738"/>
          <p14:tracePt t="11680" x="4135438" y="2725738"/>
          <p14:tracePt t="11696" x="4029075" y="2760663"/>
          <p14:tracePt t="11698" x="3975100" y="2797175"/>
          <p14:tracePt t="11717" x="3886200" y="2814638"/>
          <p14:tracePt t="11729" x="3814763" y="2849563"/>
          <p14:tracePt t="11745" x="3778250" y="2868613"/>
          <p14:tracePt t="11765" x="3725863" y="2886075"/>
          <p14:tracePt t="11781" x="3706813" y="2903538"/>
          <p14:tracePt t="11795" x="3689350" y="2903538"/>
          <p14:tracePt t="11816" x="3600450" y="2974975"/>
          <p14:tracePt t="11828" x="3546475" y="3046413"/>
          <p14:tracePt t="11846" x="3494088" y="3117850"/>
          <p14:tracePt t="11860" x="3422650" y="3189288"/>
          <p14:tracePt t="11878" x="3314700" y="3367088"/>
          <p14:tracePt t="11880" x="3297238" y="3438525"/>
          <p14:tracePt t="11899" x="3244850" y="3490913"/>
          <p14:tracePt t="11900" x="3244850" y="3527425"/>
          <p14:tracePt t="11914" x="3208338" y="3562350"/>
          <p14:tracePt t="11916" x="3190875" y="3616325"/>
          <p14:tracePt t="11931" x="3173413" y="3687763"/>
          <p14:tracePt t="11944" x="3173413" y="3705225"/>
          <p14:tracePt t="11966" x="3154363" y="3848100"/>
          <p14:tracePt t="11978" x="3136900" y="3954463"/>
          <p14:tracePt t="11995" x="3136900" y="4025900"/>
          <p14:tracePt t="12014" x="3154363" y="4132263"/>
          <p14:tracePt t="12032" x="3173413" y="4186238"/>
          <p14:tracePt t="12045" x="3173413" y="4221163"/>
          <p14:tracePt t="12047" x="3190875" y="4257675"/>
          <p14:tracePt t="12061" x="3225800" y="4329113"/>
          <p14:tracePt t="12078" x="3244850" y="4418013"/>
          <p14:tracePt t="12095" x="3314700" y="4578350"/>
          <p14:tracePt t="12115" x="3405188" y="4791075"/>
          <p14:tracePt t="12130" x="3494088" y="4899025"/>
          <p14:tracePt t="12146" x="3546475" y="4951413"/>
          <p14:tracePt t="12148" x="3600450" y="5040313"/>
          <p14:tracePt t="12165" x="3725863" y="5165725"/>
          <p14:tracePt t="12179" x="3814763" y="5308600"/>
          <p14:tracePt t="12197" x="3938588" y="5468938"/>
          <p14:tracePt t="12211" x="4029075" y="5611813"/>
          <p14:tracePt t="12228" x="4117975" y="5700713"/>
          <p14:tracePt t="12245" x="4152900" y="5735638"/>
          <p14:tracePt t="12246" x="4170363" y="5753100"/>
          <p14:tracePt t="12261" x="4189413" y="5772150"/>
          <p14:tracePt t="12278" x="4278313" y="5789613"/>
          <p14:tracePt t="12294" x="4402138" y="5824538"/>
          <p14:tracePt t="12315" x="4581525" y="5842000"/>
          <p14:tracePt t="12328" x="4652963" y="5842000"/>
          <p14:tracePt t="12330" x="4670425" y="5842000"/>
          <p14:tracePt t="12347" x="4741863" y="5842000"/>
          <p14:tracePt t="12362" x="4776788" y="5842000"/>
          <p14:tracePt t="12378" x="4865688" y="5789613"/>
          <p14:tracePt t="12400" x="5008563" y="5700713"/>
          <p14:tracePt t="12414" x="5186363" y="5611813"/>
          <p14:tracePt t="12430" x="5346700" y="5557838"/>
          <p14:tracePt t="12444" x="5507038" y="5468938"/>
          <p14:tracePt t="12464" x="5632450" y="5326063"/>
          <p14:tracePt t="12479" x="5829300" y="5130800"/>
          <p14:tracePt t="12496" x="5935663" y="4987925"/>
          <p14:tracePt t="12498" x="6078538" y="4862513"/>
          <p14:tracePt t="12513" x="6221413" y="4721225"/>
          <p14:tracePt t="12533" x="6613525" y="4329113"/>
          <p14:tracePt t="12544" x="6737350" y="4186238"/>
          <p14:tracePt t="12561" x="6845300" y="3954463"/>
          <p14:tracePt t="12564" x="6862763" y="3811588"/>
          <p14:tracePt t="12578" x="6880225" y="3668713"/>
          <p14:tracePt t="12595" x="6880225" y="3527425"/>
          <p14:tracePt t="12602" x="6880225" y="3438525"/>
          <p14:tracePt t="12614" x="6880225" y="3330575"/>
          <p14:tracePt t="12630" x="6880225" y="3259138"/>
          <p14:tracePt t="12646" x="6880225" y="3135313"/>
          <p14:tracePt t="12664" x="6826250" y="3009900"/>
          <p14:tracePt t="12680" x="6808788" y="2957513"/>
          <p14:tracePt t="12682" x="6773863" y="2921000"/>
          <p14:tracePt t="12695" x="6737350" y="2868613"/>
          <p14:tracePt t="12699" x="6702425" y="2814638"/>
          <p14:tracePt t="12717" x="6630988" y="2725738"/>
          <p14:tracePt t="12718" x="6594475" y="2689225"/>
          <p14:tracePt t="12730" x="6559550" y="2636838"/>
          <p14:tracePt t="12746" x="6523038" y="2617788"/>
          <p14:tracePt t="12761" x="6345238" y="2457450"/>
          <p14:tracePt t="12781" x="6007100" y="2351088"/>
          <p14:tracePt t="12794" x="5721350" y="2297113"/>
          <p14:tracePt t="12811" x="5346700" y="2190750"/>
          <p14:tracePt t="12827" x="4954588" y="2136775"/>
          <p14:tracePt t="12845" x="4830763" y="2136775"/>
          <p14:tracePt t="12846" x="4830763" y="2119313"/>
          <p14:tracePt t="12891" x="4794250" y="2119313"/>
          <p14:tracePt t="12902" x="4741863" y="2155825"/>
          <p14:tracePt t="12915" x="4616450" y="2173288"/>
          <p14:tracePt t="12932" x="4473575" y="2227263"/>
          <p14:tracePt t="12945" x="4330700" y="2279650"/>
          <p14:tracePt t="12969" x="4241800" y="2297113"/>
          <p14:tracePt t="12981" x="4206875" y="2316163"/>
          <p14:tracePt t="13003" x="4170363" y="2333625"/>
          <p14:tracePt t="13015" x="4152900" y="2368550"/>
          <p14:tracePt t="13034" x="4029075" y="2439988"/>
          <p14:tracePt t="13045" x="3992563" y="2476500"/>
          <p14:tracePt t="13064" x="3849688" y="2600325"/>
          <p14:tracePt t="13080" x="3778250" y="2654300"/>
          <p14:tracePt t="13081" x="3725863" y="2725738"/>
          <p14:tracePt t="13099" x="3617913" y="2814638"/>
          <p14:tracePt t="13101" x="3565525" y="2886075"/>
          <p14:tracePt t="13116" x="3565525" y="2903538"/>
          <p14:tracePt t="13128" x="3511550" y="2938463"/>
          <p14:tracePt t="13146" x="3440113" y="3009900"/>
          <p14:tracePt t="13148" x="3422650" y="3046413"/>
          <p14:tracePt t="13162" x="3386138" y="3081338"/>
          <p14:tracePt t="13164" x="3368675" y="3135313"/>
          <p14:tracePt t="13179" x="3297238" y="3206750"/>
          <p14:tracePt t="13201" x="3225800" y="3367088"/>
          <p14:tracePt t="13218" x="3208338" y="3455988"/>
          <p14:tracePt t="13231" x="3190875" y="3508375"/>
          <p14:tracePt t="13246" x="3173413" y="3562350"/>
          <p14:tracePt t="13262" x="3173413" y="3651250"/>
          <p14:tracePt t="13278" x="3190875" y="3848100"/>
          <p14:tracePt t="13297" x="3262313" y="4008438"/>
          <p14:tracePt t="13299" x="3314700" y="4114800"/>
          <p14:tracePt t="13312" x="3368675" y="4221163"/>
          <p14:tracePt t="13330" x="3440113" y="4452938"/>
          <p14:tracePt t="13349" x="3475038" y="4560888"/>
          <p14:tracePt t="13362" x="3511550" y="4595813"/>
          <p14:tracePt t="13379" x="3565525" y="4702175"/>
          <p14:tracePt t="13381" x="3600450" y="4791075"/>
          <p14:tracePt t="13402" x="3706813" y="5040313"/>
          <p14:tracePt t="13411" x="3760788" y="5148263"/>
          <p14:tracePt t="13432" x="4029075" y="5521325"/>
          <p14:tracePt t="13448" x="4081463" y="5575300"/>
          <p14:tracePt t="13466" x="4117975" y="5575300"/>
          <p14:tracePt t="13478" x="4135438" y="5592763"/>
          <p14:tracePt t="13496" x="4135438" y="5611813"/>
          <p14:tracePt t="13515" x="4189413" y="5646738"/>
          <p14:tracePt t="13532" x="4278313" y="5718175"/>
          <p14:tracePt t="13547" x="4402138" y="5753100"/>
          <p14:tracePt t="13563" x="4545013" y="5807075"/>
          <p14:tracePt t="13578" x="4652963" y="5824538"/>
          <p14:tracePt t="13605" x="4776788" y="5824538"/>
          <p14:tracePt t="13619" x="4883150" y="5824538"/>
          <p14:tracePt t="13628" x="4954588" y="5807075"/>
          <p14:tracePt t="13650" x="5294313" y="5681663"/>
          <p14:tracePt t="13665" x="5365750" y="5629275"/>
          <p14:tracePt t="13680" x="5437188" y="5557838"/>
          <p14:tracePt t="13695" x="5507038" y="5486400"/>
          <p14:tracePt t="13713" x="5561013" y="5397500"/>
          <p14:tracePt t="13719" x="5632450" y="5272088"/>
          <p14:tracePt t="13728" x="5649913" y="5200650"/>
          <p14:tracePt t="13750" x="5792788" y="4845050"/>
          <p14:tracePt t="13763" x="5829300" y="4756150"/>
          <p14:tracePt t="13765" x="5846763" y="4630738"/>
          <p14:tracePt t="13781" x="5881688" y="4346575"/>
          <p14:tracePt t="13795" x="5881688" y="3954463"/>
          <p14:tracePt t="13812" x="5881688" y="3651250"/>
          <p14:tracePt t="13828" x="5881688" y="3490913"/>
          <p14:tracePt t="13847" x="5881688" y="3384550"/>
          <p14:tracePt t="13865" x="5881688" y="3295650"/>
          <p14:tracePt t="13866" x="5881688" y="3278188"/>
          <p14:tracePt t="13879" x="5881688" y="3259138"/>
          <p14:tracePt t="13899" x="5881688" y="3224213"/>
          <p14:tracePt t="13903" x="5881688" y="3206750"/>
          <p14:tracePt t="13914" x="5881688" y="3152775"/>
          <p14:tracePt t="13929" x="5881688" y="3098800"/>
          <p14:tracePt t="13947" x="5864225" y="2992438"/>
          <p14:tracePt t="13949" x="5829300" y="2921000"/>
          <p14:tracePt t="13968" x="5810250" y="2849563"/>
          <p14:tracePt t="13980" x="5792788" y="2797175"/>
          <p14:tracePt t="13982" x="5757863" y="2725738"/>
          <p14:tracePt t="13996" x="5721350" y="2671763"/>
          <p14:tracePt t="14012" x="5649913" y="2617788"/>
          <p14:tracePt t="14020" x="5614988" y="2582863"/>
          <p14:tracePt t="14058" x="5222875" y="2476500"/>
          <p14:tracePt t="14064" x="5080000" y="2476500"/>
          <p14:tracePt t="14081" x="4954588" y="2457450"/>
          <p14:tracePt t="14092" x="4670425" y="2457450"/>
          <p14:tracePt t="14124" x="4473575" y="2439988"/>
          <p14:tracePt t="14222" x="4384675" y="2439988"/>
          <p14:tracePt t="14227" x="4330700" y="2439988"/>
          <p14:tracePt t="14234" x="4278313" y="2439988"/>
          <p14:tracePt t="14244" x="4224338" y="2439988"/>
          <p14:tracePt t="14261" x="4135438" y="2439988"/>
          <p14:tracePt t="14282" x="3992563" y="2476500"/>
          <p14:tracePt t="14295" x="3903663" y="2528888"/>
          <p14:tracePt t="14311" x="3849688" y="2547938"/>
          <p14:tracePt t="14328" x="3832225" y="2565400"/>
          <p14:tracePt t="14345" x="3797300" y="2565400"/>
          <p14:tracePt t="14361" x="3778250" y="2582863"/>
          <p14:tracePt t="14365" x="3760788" y="2582863"/>
          <p14:tracePt t="14380" x="3706813" y="2582863"/>
          <p14:tracePt t="14395" x="3671888" y="2582863"/>
          <p14:tracePt t="14470" x="3654425" y="2582863"/>
          <p14:tracePt t="14482" x="3636963" y="2582863"/>
          <p14:tracePt t="14490" x="3617913" y="2582863"/>
          <p14:tracePt t="14504" x="3600450" y="2582863"/>
          <p14:tracePt t="14621" x="3617913" y="2582863"/>
          <p14:tracePt t="14627" x="3636963" y="2582863"/>
          <p14:tracePt t="14647" x="3654425" y="2565400"/>
          <p14:tracePt t="14655" x="3743325" y="2547938"/>
          <p14:tracePt t="14662" x="3778250" y="2528888"/>
          <p14:tracePt t="14678" x="3797300" y="2511425"/>
          <p14:tracePt t="14694" x="3832225" y="2511425"/>
          <p14:tracePt t="14711" x="3849688" y="2511425"/>
          <p14:tracePt t="14728" x="3867150" y="2493963"/>
          <p14:tracePt t="14744" x="3886200" y="2476500"/>
          <p14:tracePt t="14761" x="3921125" y="2476500"/>
          <p14:tracePt t="14810" x="3938588" y="2457450"/>
          <p14:tracePt t="14935" x="3975100" y="2457450"/>
          <p14:tracePt t="14943" x="4046538" y="2439988"/>
          <p14:tracePt t="14949" x="4081463" y="2439988"/>
          <p14:tracePt t="14963" x="4224338" y="2439988"/>
          <p14:tracePt t="14978" x="4349750" y="2439988"/>
          <p14:tracePt t="14994" x="4438650" y="2439988"/>
          <p14:tracePt t="15011" x="4562475" y="2439988"/>
          <p14:tracePt t="15028" x="4616450" y="2439988"/>
          <p14:tracePt t="15030" x="4652963" y="2439988"/>
          <p14:tracePt t="15044" x="4705350" y="2439988"/>
          <p14:tracePt t="15061" x="4794250" y="2439988"/>
          <p14:tracePt t="15078" x="4865688" y="2439988"/>
          <p14:tracePt t="15097" x="5026025" y="2476500"/>
          <p14:tracePt t="15106" x="5114925" y="2493963"/>
          <p14:tracePt t="15142" x="5400675" y="2547938"/>
          <p14:tracePt t="15150" x="5472113" y="2547938"/>
          <p14:tracePt t="15190" x="5668963" y="2582863"/>
          <p14:tracePt t="15196" x="5703888" y="2582863"/>
          <p14:tracePt t="15211" x="5757863" y="2582863"/>
          <p14:tracePt t="15229" x="5792788" y="2582863"/>
          <p14:tracePt t="16175" x="5703888" y="2582863"/>
          <p14:tracePt t="16178" x="5543550" y="2565400"/>
          <p14:tracePt t="16189" x="5418138" y="2565400"/>
          <p14:tracePt t="16192" x="5346700" y="2565400"/>
          <p14:tracePt t="16201" x="5276850" y="2565400"/>
          <p14:tracePt t="16215" x="5240338" y="2565400"/>
          <p14:tracePt t="16290" x="5240338" y="2582863"/>
          <p14:tracePt t="16312" x="5222875" y="2582863"/>
          <p14:tracePt t="16319" x="5222875" y="2600325"/>
          <p14:tracePt t="16331" x="5186363" y="2600325"/>
          <p14:tracePt t="16349" x="5168900" y="2600325"/>
          <p14:tracePt t="16365" x="5133975" y="2636838"/>
          <p14:tracePt t="16389" x="5114925" y="2636838"/>
          <p14:tracePt t="16398" x="5097463" y="2636838"/>
          <p14:tracePt t="16416" x="5062538" y="2636838"/>
          <p14:tracePt t="16417" x="5045075" y="2636838"/>
          <p14:tracePt t="16431" x="4991100" y="2636838"/>
          <p14:tracePt t="16448" x="4919663" y="2636838"/>
          <p14:tracePt t="16465" x="4902200" y="2636838"/>
          <p14:tracePt t="16482" x="4865688" y="2636838"/>
          <p14:tracePt t="16500" x="4776788" y="2671763"/>
          <p14:tracePt t="16515" x="4670425" y="2689225"/>
          <p14:tracePt t="16532" x="4633913" y="2689225"/>
          <p14:tracePt t="16548" x="4562475" y="2689225"/>
          <p14:tracePt t="16565" x="4527550" y="2689225"/>
          <p14:tracePt t="16583" x="4473575" y="2708275"/>
          <p14:tracePt t="16584" x="4456113" y="2708275"/>
          <p14:tracePt t="16598" x="4438650" y="2725738"/>
          <p14:tracePt t="16615" x="4402138" y="2725738"/>
          <p14:tracePt t="16631" x="4330700" y="2760663"/>
          <p14:tracePt t="16648" x="4260850" y="2778125"/>
          <p14:tracePt t="16665" x="4170363" y="2778125"/>
          <p14:tracePt t="16681" x="4135438" y="2797175"/>
          <p14:tracePt t="16702" x="4135438" y="2814638"/>
          <p14:tracePt t="16731" x="4117975" y="2814638"/>
          <p14:tracePt t="16739" x="4098925" y="2814638"/>
          <p14:tracePt t="16748" x="4081463" y="2814638"/>
          <p14:tracePt t="16765" x="4046538" y="2814638"/>
          <p14:tracePt t="16936" x="4046538" y="2797175"/>
          <p14:tracePt t="16950" x="4029075" y="2797175"/>
          <p14:tracePt t="16963" x="4029075" y="2778125"/>
          <p14:tracePt t="17028" x="3975100" y="2778125"/>
          <p14:tracePt t="17033" x="3921125" y="2760663"/>
          <p14:tracePt t="17045" x="3886200" y="2743200"/>
          <p14:tracePt t="17046" x="3832225" y="2743200"/>
          <p14:tracePt t="17057" x="3778250" y="2743200"/>
          <p14:tracePt t="17074" x="3706813" y="2743200"/>
          <p14:tracePt t="17091" x="3636963" y="2743200"/>
          <p14:tracePt t="17108" x="3617913" y="2743200"/>
          <p14:tracePt t="17152" x="3600450" y="2743200"/>
          <p14:tracePt t="17182" x="3582988" y="2760663"/>
          <p14:tracePt t="17189" x="3565525" y="2778125"/>
          <p14:tracePt t="17197" x="3546475" y="2778125"/>
          <p14:tracePt t="17206" x="3546475" y="2797175"/>
          <p14:tracePt t="17227" x="3511550" y="2832100"/>
          <p14:tracePt t="17240" x="3511550" y="2849563"/>
          <p14:tracePt t="17261" x="3494088" y="2886075"/>
          <p14:tracePt t="17264" x="3475038" y="2886075"/>
          <p14:tracePt t="17274" x="3475038" y="2921000"/>
          <p14:tracePt t="17292" x="3457575" y="2938463"/>
          <p14:tracePt t="17294" x="3440113" y="2957513"/>
          <p14:tracePt t="17308" x="3440113" y="3009900"/>
          <p14:tracePt t="17323" x="3422650" y="3009900"/>
          <p14:tracePt t="17328" x="3422650" y="3046413"/>
          <p14:tracePt t="17342" x="3405188" y="3081338"/>
          <p14:tracePt t="17359" x="3386138" y="3135313"/>
          <p14:tracePt t="17373" x="3386138" y="3170238"/>
          <p14:tracePt t="17395" x="3386138" y="3224213"/>
          <p14:tracePt t="17407" x="3457575" y="3295650"/>
          <p14:tracePt t="17424" x="3529013" y="3349625"/>
          <p14:tracePt t="17446" x="3582988" y="3402013"/>
          <p14:tracePt t="17459" x="3617913" y="3402013"/>
          <p14:tracePt t="17475" x="3636963" y="3419475"/>
          <p14:tracePt t="17490" x="3671888" y="3438525"/>
          <p14:tracePt t="17492" x="3689350" y="3438525"/>
          <p14:tracePt t="17506" x="3725863" y="3438525"/>
          <p14:tracePt t="17527" x="3832225" y="3455988"/>
          <p14:tracePt t="17542" x="3938588" y="3455988"/>
          <p14:tracePt t="17557" x="3975100" y="3455988"/>
          <p14:tracePt t="17558" x="4029075" y="3419475"/>
          <p14:tracePt t="17574" x="4117975" y="3384550"/>
          <p14:tracePt t="17590" x="4224338" y="3367088"/>
          <p14:tracePt t="17613" x="4313238" y="3349625"/>
          <p14:tracePt t="17627" x="4349750" y="3313113"/>
          <p14:tracePt t="17646" x="4402138" y="3295650"/>
          <p14:tracePt t="17661" x="4421188" y="3278188"/>
          <p14:tracePt t="17677" x="4438650" y="3278188"/>
          <p14:tracePt t="17690" x="4438650" y="3241675"/>
          <p14:tracePt t="17716" x="4438650" y="3206750"/>
          <p14:tracePt t="17724" x="4438650" y="3189288"/>
          <p14:tracePt t="17741" x="4438650" y="3152775"/>
          <p14:tracePt t="17763" x="4438650" y="3098800"/>
          <p14:tracePt t="17776" x="4438650" y="3046413"/>
          <p14:tracePt t="17792" x="4438650" y="2992438"/>
          <p14:tracePt t="17807" x="4421188" y="2938463"/>
          <p14:tracePt t="17824" x="4402138" y="2921000"/>
          <p14:tracePt t="17832" x="4402138" y="2903538"/>
          <p14:tracePt t="17895" x="4456113" y="2903538"/>
          <p14:tracePt t="17902" x="4616450" y="2903538"/>
          <p14:tracePt t="17914" x="4741863" y="2903538"/>
          <p14:tracePt t="17916" x="4919663" y="2903538"/>
          <p14:tracePt t="17930" x="5062538" y="2903538"/>
          <p14:tracePt t="17932" x="5222875" y="2921000"/>
          <p14:tracePt t="17941" x="5365750" y="2938463"/>
          <p14:tracePt t="17957" x="5703888" y="2974975"/>
          <p14:tracePt t="17975" x="6024563" y="3028950"/>
          <p14:tracePt t="17977" x="6113463" y="3028950"/>
          <p14:tracePt t="17993" x="6238875" y="3028950"/>
          <p14:tracePt t="18008" x="6488113" y="3028950"/>
          <p14:tracePt t="18024" x="6594475" y="3028950"/>
          <p14:tracePt t="18044" x="6648450" y="3028950"/>
          <p14:tracePt t="18099" x="6665913" y="3028950"/>
          <p14:tracePt t="18120" x="6684963" y="3028950"/>
          <p14:tracePt t="18136" x="6702425" y="3028950"/>
          <p14:tracePt t="18149" x="6737350" y="3028950"/>
          <p14:tracePt t="18161" x="6773863" y="3028950"/>
          <p14:tracePt t="18176" x="6880225" y="3028950"/>
          <p14:tracePt t="18178" x="6951663" y="3028950"/>
          <p14:tracePt t="18191" x="7005638" y="3028950"/>
          <p14:tracePt t="18214" x="7058025" y="3028950"/>
          <p14:tracePt t="18269" x="7112000" y="3028950"/>
          <p14:tracePt t="18278" x="7183438" y="3046413"/>
          <p14:tracePt t="18294" x="7237413" y="3063875"/>
          <p14:tracePt t="18308" x="7254875" y="3063875"/>
          <p14:tracePt t="18325" x="7272338" y="3081338"/>
          <p14:tracePt t="18341" x="7289800" y="3098800"/>
          <p14:tracePt t="18366" x="7308850" y="3135313"/>
          <p14:tracePt t="18381" x="7326313" y="3135313"/>
          <p14:tracePt t="18393" x="7343775" y="3152775"/>
          <p14:tracePt t="18409" x="7343775" y="3189288"/>
          <p14:tracePt t="18413" x="7378700" y="3189288"/>
          <p14:tracePt t="18424" x="7397750" y="3206750"/>
          <p14:tracePt t="18443" x="7469188" y="3259138"/>
          <p14:tracePt t="18461" x="7504113" y="3278188"/>
          <p14:tracePt t="18479" x="7575550" y="3330575"/>
          <p14:tracePt t="18491" x="7610475" y="3330575"/>
          <p14:tracePt t="18507" x="7681913" y="3330575"/>
          <p14:tracePt t="18608" x="7700963" y="3330575"/>
          <p14:tracePt t="18660" x="7718425" y="3330575"/>
          <p14:tracePt t="18667" x="7753350" y="3330575"/>
          <p14:tracePt t="18678" x="7789863" y="3330575"/>
          <p14:tracePt t="18691" x="7842250" y="3330575"/>
          <p14:tracePt t="18709" x="7861300" y="3330575"/>
          <p14:tracePt t="18741" x="7878763" y="3330575"/>
          <p14:tracePt t="18748" x="7896225" y="3330575"/>
          <p14:tracePt t="18757" x="7913688" y="3330575"/>
          <p14:tracePt t="18774" x="7985125" y="3330575"/>
          <p14:tracePt t="18790" x="8056563" y="3330575"/>
          <p14:tracePt t="18809" x="8110538" y="3330575"/>
          <p14:tracePt t="18810" x="8145463" y="3330575"/>
          <p14:tracePt t="18828" x="8199438" y="3330575"/>
          <p14:tracePt t="18841" x="8234363" y="3330575"/>
          <p14:tracePt t="18857" x="8305800" y="3330575"/>
          <p14:tracePt t="18874" x="8448675" y="3330575"/>
          <p14:tracePt t="18891" x="8520113" y="3330575"/>
          <p14:tracePt t="18907" x="8537575" y="3330575"/>
          <p14:tracePt t="18944" x="8591550" y="3330575"/>
          <p14:tracePt t="18952" x="8609013" y="3330575"/>
          <p14:tracePt t="18968" x="8645525" y="3330575"/>
          <p14:tracePt t="18976" x="8680450" y="3330575"/>
          <p14:tracePt t="18991" x="8734425" y="3330575"/>
          <p14:tracePt t="19011" x="8751888" y="3330575"/>
          <p14:tracePt t="19229" x="8574088" y="3349625"/>
          <p14:tracePt t="19235" x="8502650" y="3349625"/>
          <p14:tracePt t="19243" x="8448675" y="3349625"/>
          <p14:tracePt t="19258" x="8431213" y="3349625"/>
          <p14:tracePt t="19259" x="8377238" y="3349625"/>
          <p14:tracePt t="19274" x="8359775" y="3349625"/>
          <p14:tracePt t="19290" x="8324850" y="3349625"/>
          <p14:tracePt t="19308" x="8288338" y="3349625"/>
          <p14:tracePt t="19333" x="8253413" y="3349625"/>
          <p14:tracePt t="19349" x="8216900" y="3349625"/>
          <p14:tracePt t="19357" x="8199438" y="3349625"/>
          <p14:tracePt t="19374" x="8110538" y="3349625"/>
          <p14:tracePt t="19391" x="8056563" y="3349625"/>
          <p14:tracePt t="19407" x="7950200" y="3349625"/>
          <p14:tracePt t="19424" x="7931150" y="3349625"/>
          <p14:tracePt t="19604" x="7896225" y="3349625"/>
          <p14:tracePt t="19616" x="7878763" y="3349625"/>
          <p14:tracePt t="19627" x="7842250" y="3349625"/>
          <p14:tracePt t="19746" x="7861300" y="3349625"/>
          <p14:tracePt t="19761" x="7896225" y="3349625"/>
          <p14:tracePt t="19769" x="7931150" y="3349625"/>
          <p14:tracePt t="19806" x="8074025" y="3330575"/>
          <p14:tracePt t="19814" x="8110538" y="3330575"/>
          <p14:tracePt t="19854" x="8234363" y="3330575"/>
          <p14:tracePt t="19973" x="8128000" y="3330575"/>
          <p14:tracePt t="19987" x="7824788" y="3330575"/>
          <p14:tracePt t="19998" x="7700963" y="3330575"/>
          <p14:tracePt t="20017" x="7343775" y="3330575"/>
          <p14:tracePt t="20029" x="7254875" y="3330575"/>
          <p14:tracePt t="20044" x="7058025" y="3330575"/>
          <p14:tracePt t="20062" x="6934200" y="3313113"/>
          <p14:tracePt t="20079" x="6880225" y="3295650"/>
          <p14:tracePt t="20094" x="6684963" y="3278188"/>
          <p14:tracePt t="20110" x="6542088" y="3241675"/>
          <p14:tracePt t="20129" x="6256338" y="3170238"/>
          <p14:tracePt t="20174" x="6061075" y="3135313"/>
          <p14:tracePt t="20208" x="5953125" y="3117850"/>
          <p14:tracePt t="20214" x="5918200" y="3117850"/>
          <p14:tracePt t="20228" x="5775325" y="3117850"/>
          <p14:tracePt t="20244" x="5632450" y="3117850"/>
          <p14:tracePt t="20260" x="5507038" y="3117850"/>
          <p14:tracePt t="20278" x="5365750" y="3117850"/>
          <p14:tracePt t="20280" x="5311775" y="3117850"/>
          <p14:tracePt t="20293" x="5294313" y="3117850"/>
          <p14:tracePt t="20310" x="5168900" y="3117850"/>
          <p14:tracePt t="20328" x="5045075" y="3117850"/>
          <p14:tracePt t="20347" x="4776788" y="3117850"/>
          <p14:tracePt t="20360" x="4687888" y="3117850"/>
          <p14:tracePt t="20377" x="4473575" y="3117850"/>
          <p14:tracePt t="20394" x="4402138" y="3117850"/>
          <p14:tracePt t="20411" x="4330700" y="3117850"/>
          <p14:tracePt t="20431" x="4260850" y="3152775"/>
          <p14:tracePt t="20445" x="4241800" y="3152775"/>
          <p14:tracePt t="20447" x="4206875" y="3152775"/>
          <p14:tracePt t="20460" x="4206875" y="3170238"/>
          <p14:tracePt t="20478" x="4189413" y="3170238"/>
          <p14:tracePt t="20678" x="4278313" y="3170238"/>
          <p14:tracePt t="20688" x="4367213" y="3170238"/>
          <p14:tracePt t="20702" x="4527550" y="3170238"/>
          <p14:tracePt t="20722" x="4848225" y="3117850"/>
          <p14:tracePt t="20734" x="5008563" y="3063875"/>
          <p14:tracePt t="20750" x="5205413" y="3009900"/>
          <p14:tracePt t="20767" x="5400675" y="2974975"/>
          <p14:tracePt t="20785" x="5507038" y="2957513"/>
          <p14:tracePt t="20801" x="5686425" y="2921000"/>
          <p14:tracePt t="20820" x="6096000" y="2868613"/>
          <p14:tracePt t="20833" x="6310313" y="2832100"/>
          <p14:tracePt t="20853" x="6542088" y="2797175"/>
          <p14:tracePt t="20870" x="6665913" y="2797175"/>
          <p14:tracePt t="20872" x="6702425" y="2778125"/>
          <p14:tracePt t="20884" x="6754813" y="2778125"/>
          <p14:tracePt t="20886" x="6808788" y="2778125"/>
          <p14:tracePt t="20900" x="6845300" y="2778125"/>
          <p14:tracePt t="20918" x="6915150" y="2778125"/>
          <p14:tracePt t="20920" x="6951663" y="2778125"/>
          <p14:tracePt t="20934" x="7040563" y="2778125"/>
          <p14:tracePt t="20951" x="7112000" y="2778125"/>
          <p14:tracePt t="20971" x="7183438" y="2814638"/>
          <p14:tracePt t="20987" x="7254875" y="2886075"/>
          <p14:tracePt t="21004" x="7308850" y="2921000"/>
          <p14:tracePt t="21006" x="7343775" y="2957513"/>
          <p14:tracePt t="21017" x="7415213" y="3009900"/>
          <p14:tracePt t="21033" x="7450138" y="3028950"/>
          <p14:tracePt t="21057" x="7575550" y="3152775"/>
          <p14:tracePt t="21059" x="7610475" y="3189288"/>
          <p14:tracePt t="21067" x="7629525" y="3206750"/>
          <p14:tracePt t="21085" x="7681913" y="3259138"/>
          <p14:tracePt t="21101" x="7753350" y="3313113"/>
          <p14:tracePt t="21117" x="7807325" y="3367088"/>
          <p14:tracePt t="21119" x="7842250" y="3367088"/>
          <p14:tracePt t="21133" x="7842250" y="3384550"/>
          <p14:tracePt t="21150" x="7896225" y="3419475"/>
          <p14:tracePt t="21168" x="7913688" y="3438525"/>
          <p14:tracePt t="21369" x="7913688" y="3455988"/>
          <p14:tracePt t="21421" x="7913688" y="3473450"/>
          <p14:tracePt t="21579" x="7931150" y="3473450"/>
          <p14:tracePt t="21587" x="7950200" y="3490913"/>
          <p14:tracePt t="21597" x="7985125" y="3490913"/>
          <p14:tracePt t="21599" x="8039100" y="3490913"/>
          <p14:tracePt t="21615" x="8074025" y="3490913"/>
          <p14:tracePt t="21631" x="8093075" y="3490913"/>
          <p14:tracePt t="21698" x="8110538" y="3490913"/>
          <p14:tracePt t="21727" x="8128000" y="3490913"/>
          <p14:tracePt t="21757" x="8145463" y="3490913"/>
          <p14:tracePt t="21779" x="8162925" y="3490913"/>
          <p14:tracePt t="21787" x="8181975" y="3490913"/>
          <p14:tracePt t="21810" x="8199438" y="3490913"/>
          <p14:tracePt t="21816" x="8216900" y="3490913"/>
          <p14:tracePt t="21862" x="8253413" y="3490913"/>
          <p14:tracePt t="21869" x="8270875" y="3490913"/>
          <p14:tracePt t="21885" x="8288338" y="3490913"/>
          <p14:tracePt t="21893" x="8324850" y="3490913"/>
          <p14:tracePt t="21910" x="8359775" y="3490913"/>
          <p14:tracePt t="21926" x="8394700" y="3490913"/>
          <p14:tracePt t="21952" x="8413750" y="3490913"/>
          <p14:tracePt t="21982" x="8448675" y="3490913"/>
          <p14:tracePt t="22004" x="8466138" y="3490913"/>
          <p14:tracePt t="22012" x="8485188" y="3490913"/>
          <p14:tracePt t="22026" x="8502650" y="3490913"/>
          <p14:tracePt t="22043" x="8520113" y="3490913"/>
          <p14:tracePt t="22079" x="8537575" y="3490913"/>
          <p14:tracePt t="22086" x="8555038" y="3490913"/>
          <p14:tracePt t="22095" x="8574088" y="3490913"/>
          <p14:tracePt t="22110" x="8591550" y="3490913"/>
          <p14:tracePt t="22131" x="8662988" y="3490913"/>
          <p14:tracePt t="22143" x="8697913" y="3490913"/>
          <p14:tracePt t="22161" x="8716963" y="3490913"/>
          <p14:tracePt t="22176" x="8734425" y="3490913"/>
          <p14:tracePt t="22193" x="8751888" y="3490913"/>
          <p14:tracePt t="22213" x="8805863" y="3490913"/>
          <p14:tracePt t="22227" x="8858250" y="3490913"/>
          <p14:tracePt t="22245" x="8894763" y="3490913"/>
          <p14:tracePt t="22259" x="8929688" y="3490913"/>
          <p14:tracePt t="22333" x="9001125" y="3490913"/>
          <p14:tracePt t="22342" x="9018588" y="3490913"/>
          <p14:tracePt t="22348" x="9037638" y="3490913"/>
          <p14:tracePt t="22698" x="9018588" y="3490913"/>
          <p14:tracePt t="22704" x="8966200" y="3490913"/>
          <p14:tracePt t="22713" x="8947150" y="3490913"/>
          <p14:tracePt t="22733" x="8894763" y="3508375"/>
          <p14:tracePt t="22746" x="8858250" y="3508375"/>
          <p14:tracePt t="22801" x="8840788" y="3527425"/>
          <p14:tracePt t="22807" x="8823325" y="3544888"/>
          <p14:tracePt t="22815" x="8805863" y="3562350"/>
          <p14:tracePt t="22829" x="8769350" y="3579813"/>
          <p14:tracePt t="22831" x="8751888" y="3598863"/>
          <p14:tracePt t="22846" x="8680450" y="3651250"/>
          <p14:tracePt t="22863" x="8626475" y="3687763"/>
          <p14:tracePt t="22883" x="8574088" y="3687763"/>
          <p14:tracePt t="22919" x="8555038" y="3687763"/>
          <p14:tracePt t="22966" x="8520113" y="3687763"/>
          <p14:tracePt t="22984" x="8485188" y="3687763"/>
          <p14:tracePt t="22994" x="8466138" y="3687763"/>
          <p14:tracePt t="23001" x="8466138" y="3705225"/>
          <p14:tracePt t="23017" x="8431213" y="3722688"/>
          <p14:tracePt t="23046" x="8413750" y="3722688"/>
          <p14:tracePt t="23055" x="8377238" y="3722688"/>
          <p14:tracePt t="23062" x="8359775" y="3722688"/>
          <p14:tracePt t="23082" x="8324850" y="3722688"/>
          <p14:tracePt t="23084" x="8305800" y="3722688"/>
          <p14:tracePt t="23603" x="8377238" y="3722688"/>
          <p14:tracePt t="23610" x="8431213" y="3722688"/>
          <p14:tracePt t="23627" x="8520113" y="3722688"/>
          <p14:tracePt t="23648" x="8574088" y="3722688"/>
          <p14:tracePt t="23650" x="8591550" y="3722688"/>
          <p14:tracePt t="23708" x="8626475" y="3722688"/>
          <p14:tracePt t="23720" x="8645525" y="3722688"/>
          <p14:tracePt t="23725" x="8680450" y="3722688"/>
          <p14:tracePt t="23742" x="8734425" y="3722688"/>
          <p14:tracePt t="23759" x="8769350" y="3722688"/>
          <p14:tracePt t="23781" x="8805863" y="3722688"/>
          <p14:tracePt t="23796" x="8840788" y="3722688"/>
          <p14:tracePt t="23810" x="8858250" y="3722688"/>
          <p14:tracePt t="23828" x="8894763" y="3722688"/>
          <p14:tracePt t="23842" x="8912225" y="3722688"/>
          <p14:tracePt t="24014" x="8947150" y="3722688"/>
          <p14:tracePt t="24028" x="8983663" y="3722688"/>
          <p14:tracePt t="24074" x="9215438" y="3722688"/>
          <p14:tracePt t="24096" x="9232900" y="3722688"/>
          <p14:tracePt t="24128" x="9340850" y="3722688"/>
          <p14:tracePt t="24133" x="9393238" y="3722688"/>
          <p14:tracePt t="24150" x="9447213" y="3722688"/>
          <p14:tracePt t="24155" x="9482138" y="3722688"/>
          <p14:tracePt t="24186" x="9501188" y="3722688"/>
          <p14:tracePt t="24194" x="9518650" y="3740150"/>
          <p14:tracePt t="24234" x="9590088" y="3759200"/>
          <p14:tracePt t="24900" x="9590088" y="3794125"/>
          <p14:tracePt t="24907" x="9571038" y="3829050"/>
          <p14:tracePt t="24914" x="9571038" y="3865563"/>
          <p14:tracePt t="24924" x="9536113" y="3865563"/>
          <p14:tracePt t="24942" x="9501188" y="3919538"/>
          <p14:tracePt t="24959" x="9447213" y="3954463"/>
          <p14:tracePt t="24975" x="9447213" y="3971925"/>
          <p14:tracePt t="24993" x="9429750" y="3971925"/>
          <p14:tracePt t="25008" x="9410700" y="4008438"/>
          <p14:tracePt t="25025" x="9375775" y="4043363"/>
          <p14:tracePt t="25041" x="9358313" y="4060825"/>
          <p14:tracePt t="25058" x="9304338" y="4097338"/>
          <p14:tracePt t="25076" x="9250363" y="4114800"/>
          <p14:tracePt t="25091" x="9232900" y="4149725"/>
          <p14:tracePt t="25108" x="9197975" y="4149725"/>
          <p14:tracePt t="25167" x="9144000" y="4149725"/>
          <p14:tracePt t="25168" x="9109075" y="4149725"/>
          <p14:tracePt t="25203" x="8983663" y="4168775"/>
          <p14:tracePt t="25207" x="8966200" y="4168775"/>
          <p14:tracePt t="25225" x="8877300" y="4203700"/>
          <p14:tracePt t="25242" x="8840788" y="4203700"/>
          <p14:tracePt t="25259" x="8823325" y="4203700"/>
          <p14:tracePt t="25261" x="8823325" y="4221163"/>
          <p14:tracePt t="25278" x="8786813" y="4221163"/>
          <p14:tracePt t="25292" x="8751888" y="4240213"/>
          <p14:tracePt t="25308" x="8734425" y="4240213"/>
          <p14:tracePt t="25325" x="8697913" y="4240213"/>
          <p14:tracePt t="25395" x="8662988" y="4240213"/>
          <p14:tracePt t="25404" x="8626475" y="4240213"/>
          <p14:tracePt t="25413" x="8609013" y="4257675"/>
          <p14:tracePt t="25439" x="8591550" y="4275138"/>
          <p14:tracePt t="25494" x="8574088" y="4275138"/>
          <p14:tracePt t="25500" x="8555038" y="4275138"/>
          <p14:tracePt t="25510" x="8520113" y="4275138"/>
          <p14:tracePt t="25525" x="8413750" y="4275138"/>
          <p14:tracePt t="25543" x="8324850" y="4292600"/>
          <p14:tracePt t="25544" x="8270875" y="4310063"/>
          <p14:tracePt t="25559" x="8181975" y="4329113"/>
          <p14:tracePt t="25561" x="8128000" y="4364038"/>
          <p14:tracePt t="25580" x="8021638" y="4381500"/>
          <p14:tracePt t="25592" x="7985125" y="4400550"/>
          <p14:tracePt t="25608" x="7967663" y="4400550"/>
          <p14:tracePt t="25876" x="8039100" y="4400550"/>
          <p14:tracePt t="25883" x="8093075" y="4400550"/>
          <p14:tracePt t="25894" x="8199438" y="4400550"/>
          <p14:tracePt t="25915" x="8324850" y="4381500"/>
          <p14:tracePt t="25928" x="8394700" y="4364038"/>
          <p14:tracePt t="25942" x="8448675" y="4364038"/>
          <p14:tracePt t="25959" x="8555038" y="4364038"/>
          <p14:tracePt t="25982" x="8574088" y="4346575"/>
          <p14:tracePt t="25993" x="8591550" y="4346575"/>
          <p14:tracePt t="26009" x="8609013" y="4346575"/>
          <p14:tracePt t="26031" x="8645525" y="4346575"/>
          <p14:tracePt t="26042" x="8680450" y="4346575"/>
          <p14:tracePt t="26058" x="8716963" y="4346575"/>
          <p14:tracePt t="26076" x="8786813" y="4346575"/>
          <p14:tracePt t="26078" x="8805863" y="4346575"/>
          <p14:tracePt t="26092" x="8840788" y="4346575"/>
          <p14:tracePt t="26181" x="8858250" y="4346575"/>
          <p14:tracePt t="26190" x="8894763" y="4346575"/>
          <p14:tracePt t="26196" x="8929688" y="4346575"/>
          <p14:tracePt t="26209" x="8947150" y="4346575"/>
          <p14:tracePt t="26225" x="8966200" y="4346575"/>
          <p14:tracePt t="26255" x="8983663" y="4346575"/>
          <p14:tracePt t="26263" x="9001125" y="4346575"/>
          <p14:tracePt t="26276" x="9037638" y="4364038"/>
          <p14:tracePt t="26292" x="9072563" y="4381500"/>
          <p14:tracePt t="26309" x="9109075" y="4381500"/>
          <p14:tracePt t="26311" x="9126538" y="4381500"/>
          <p14:tracePt t="26325" x="9144000" y="4381500"/>
          <p14:tracePt t="26342" x="9161463" y="4381500"/>
          <p14:tracePt t="26359" x="9178925" y="4400550"/>
          <p14:tracePt t="26375" x="9269413" y="4418013"/>
          <p14:tracePt t="26392" x="9340850" y="4418013"/>
          <p14:tracePt t="26408" x="9393238" y="4435475"/>
          <p14:tracePt t="27780" x="9250363" y="4435475"/>
          <p14:tracePt t="27788" x="9161463" y="4435475"/>
          <p14:tracePt t="27804" x="8858250" y="4435475"/>
          <p14:tracePt t="27829" x="8626475" y="4435475"/>
          <p14:tracePt t="27831" x="8520113" y="4435475"/>
          <p14:tracePt t="27839" x="8448675" y="4435475"/>
          <p14:tracePt t="27900" x="8431213" y="4435475"/>
          <p14:tracePt t="27909" x="8377238" y="4435475"/>
          <p14:tracePt t="27921" x="8270875" y="4418013"/>
          <p14:tracePt t="27938" x="8093075" y="4400550"/>
          <p14:tracePt t="27939" x="8021638" y="4400550"/>
          <p14:tracePt t="27952" x="7931150" y="4364038"/>
          <p14:tracePt t="27970" x="7807325" y="4346575"/>
          <p14:tracePt t="27988" x="7700963" y="4329113"/>
          <p14:tracePt t="27990" x="7664450" y="4329113"/>
          <p14:tracePt t="28005" x="7646988" y="4329113"/>
          <p14:tracePt t="28032" x="7610475" y="4310063"/>
          <p14:tracePt t="28035" x="7558088" y="4310063"/>
          <p14:tracePt t="28053" x="7521575" y="4292600"/>
          <p14:tracePt t="28070" x="7486650" y="4292600"/>
          <p14:tracePt t="28087" x="7432675" y="4257675"/>
          <p14:tracePt t="28103" x="7343775" y="4203700"/>
          <p14:tracePt t="28119" x="7308850" y="4168775"/>
          <p14:tracePt t="28136" x="7218363" y="4132263"/>
          <p14:tracePt t="28153" x="7146925" y="4114800"/>
          <p14:tracePt t="28170" x="7112000" y="4079875"/>
          <p14:tracePt t="28187" x="7023100" y="4025900"/>
          <p14:tracePt t="28203" x="6934200" y="3954463"/>
          <p14:tracePt t="28220" x="6862763" y="3919538"/>
          <p14:tracePt t="28237" x="6773863" y="3865563"/>
          <p14:tracePt t="28239" x="6773863" y="3848100"/>
          <p14:tracePt t="28253" x="6737350" y="3829050"/>
          <p14:tracePt t="28270" x="6684963" y="3794125"/>
          <p14:tracePt t="28285" x="6613525" y="3740150"/>
          <p14:tracePt t="28303" x="6559550" y="3705225"/>
          <p14:tracePt t="28318" x="6523038" y="3668713"/>
          <p14:tracePt t="28337" x="6434138" y="3616325"/>
          <p14:tracePt t="28353" x="6416675" y="3598863"/>
          <p14:tracePt t="28370" x="6381750" y="3579813"/>
          <p14:tracePt t="28391" x="6292850" y="3508375"/>
          <p14:tracePt t="28394" x="6238875" y="3473450"/>
          <p14:tracePt t="28403" x="6221413" y="3473450"/>
          <p14:tracePt t="28420" x="6167438" y="3419475"/>
          <p14:tracePt t="28436" x="6130925" y="3402013"/>
          <p14:tracePt t="28452" x="6078538" y="3367088"/>
          <p14:tracePt t="28470" x="6061075" y="3349625"/>
          <p14:tracePt t="28487" x="6007100" y="3313113"/>
          <p14:tracePt t="28503" x="5970588" y="3313113"/>
          <p14:tracePt t="28521" x="5918200" y="3278188"/>
          <p14:tracePt t="28524" x="5864225" y="3259138"/>
          <p14:tracePt t="28539" x="5846763" y="3259138"/>
          <p14:tracePt t="28553" x="5829300" y="3259138"/>
          <p14:tracePt t="28574" x="5810250" y="3259138"/>
          <p14:tracePt t="28588" x="5775325" y="3259138"/>
          <p14:tracePt t="28603" x="5757863" y="3259138"/>
          <p14:tracePt t="28619" x="5738813" y="3259138"/>
          <p14:tracePt t="28648" x="5721350" y="3259138"/>
          <p14:tracePt t="28678" x="5703888" y="3259138"/>
          <p14:tracePt t="28687" x="5686425" y="3259138"/>
          <p14:tracePt t="28693" x="5649913" y="3259138"/>
          <p14:tracePt t="28702" x="5632450" y="3259138"/>
          <p14:tracePt t="28719" x="5597525" y="3259138"/>
          <p14:tracePt t="28735" x="5561013" y="3259138"/>
          <p14:tracePt t="28754" x="5543550" y="3259138"/>
          <p14:tracePt t="28770" x="5526088" y="3259138"/>
          <p14:tracePt t="28772" x="5507038" y="3278188"/>
          <p14:tracePt t="28777" x="5489575" y="3278188"/>
          <p14:tracePt t="28798" x="5472113" y="3295650"/>
          <p14:tracePt t="28806" x="5454650" y="3313113"/>
          <p14:tracePt t="28822" x="5437188" y="3313113"/>
          <p14:tracePt t="28835" x="5437188" y="3330575"/>
          <p14:tracePt t="28866" x="5418138" y="3349625"/>
          <p14:tracePt t="28905" x="5418138" y="3367088"/>
          <p14:tracePt t="28922" x="5418138" y="3384550"/>
          <p14:tracePt t="28935" x="5418138" y="3402013"/>
          <p14:tracePt t="28942" x="5400675" y="3419475"/>
          <p14:tracePt t="28963" x="5400675" y="3438525"/>
          <p14:tracePt t="28987" x="5400675" y="3455988"/>
          <p14:tracePt t="29236" x="5383213" y="3402013"/>
          <p14:tracePt t="29248" x="5383213" y="3384550"/>
          <p14:tracePt t="29256" x="5383213" y="3367088"/>
          <p14:tracePt t="29286" x="5383213" y="3349625"/>
          <p14:tracePt t="29301" x="5383213" y="3330575"/>
          <p14:tracePt t="29323" x="5383213" y="3313113"/>
          <p14:tracePt t="29402" x="5383213" y="3295650"/>
          <p14:tracePt t="29423" x="5437188" y="3241675"/>
          <p14:tracePt t="29432" x="5454650" y="3241675"/>
          <p14:tracePt t="29439" x="5489575" y="3241675"/>
          <p14:tracePt t="29452" x="5526088" y="3241675"/>
          <p14:tracePt t="29469" x="5561013" y="3241675"/>
          <p14:tracePt t="29486" x="5597525" y="3241675"/>
          <p14:tracePt t="29566" x="5614988" y="3241675"/>
          <p14:tracePt t="29589" x="5632450" y="3241675"/>
          <p14:tracePt t="29851" x="5578475" y="3206750"/>
          <p14:tracePt t="29887" x="5507038" y="3189288"/>
          <p14:tracePt t="29893" x="5507038" y="3170238"/>
          <p14:tracePt t="29901" x="5489575" y="3152775"/>
          <p14:tracePt t="29921" x="5472113" y="3152775"/>
          <p14:tracePt t="29924" x="5454650" y="3152775"/>
          <p14:tracePt t="29932" x="5437188" y="3152775"/>
          <p14:tracePt t="29947" x="5400675" y="3170238"/>
          <p14:tracePt t="29964" x="5365750" y="3206750"/>
          <p14:tracePt t="29982" x="5329238" y="3241675"/>
          <p14:tracePt t="29987" x="5329238" y="3259138"/>
          <p14:tracePt t="30014" x="5294313" y="3278188"/>
          <p14:tracePt t="30022" x="5294313" y="3295650"/>
          <p14:tracePt t="30033" x="5294313" y="3313113"/>
          <p14:tracePt t="30051" x="5276850" y="3330575"/>
          <p14:tracePt t="30068" x="5276850" y="3349625"/>
          <p14:tracePt t="30192" x="5276850" y="3241675"/>
          <p14:tracePt t="30237" x="5329238" y="3152775"/>
          <p14:tracePt t="30245" x="5346700" y="3152775"/>
          <p14:tracePt t="30254" x="5400675" y="3135313"/>
          <p14:tracePt t="30268" x="5526088" y="3135313"/>
          <p14:tracePt t="30280" x="5738813" y="3135313"/>
          <p14:tracePt t="30304" x="6184900" y="3135313"/>
          <p14:tracePt t="30306" x="6362700" y="3135313"/>
          <p14:tracePt t="30316" x="6488113" y="3135313"/>
          <p14:tracePt t="30332" x="6845300" y="3135313"/>
          <p14:tracePt t="30348" x="7023100" y="3135313"/>
          <p14:tracePt t="30355" x="7077075" y="3135313"/>
          <p14:tracePt t="30374" x="7094538" y="3135313"/>
          <p14:tracePt t="30404" x="7112000" y="3152775"/>
          <p14:tracePt t="30411" x="7165975" y="3170238"/>
          <p14:tracePt t="30421" x="7237413" y="3224213"/>
          <p14:tracePt t="30430" x="7378700" y="3278188"/>
          <p14:tracePt t="30451" x="7718425" y="3384550"/>
          <p14:tracePt t="30470" x="7842250" y="3402013"/>
          <p14:tracePt t="30472" x="7878763" y="3402013"/>
          <p14:tracePt t="30487" x="7896225" y="3402013"/>
          <p14:tracePt t="30502" x="7913688" y="3402013"/>
          <p14:tracePt t="30514" x="7931150" y="3402013"/>
          <p14:tracePt t="30533" x="7967663" y="3402013"/>
          <p14:tracePt t="30548" x="8074025" y="3367088"/>
          <p14:tracePt t="30567" x="8110538" y="3313113"/>
          <p14:tracePt t="30569" x="8128000" y="3295650"/>
          <p14:tracePt t="30585" x="8145463" y="3259138"/>
          <p14:tracePt t="30598" x="8145463" y="3241675"/>
          <p14:tracePt t="30614" x="8162925" y="3206750"/>
          <p14:tracePt t="30617" x="8162925" y="3152775"/>
          <p14:tracePt t="30631" x="8162925" y="3098800"/>
          <p14:tracePt t="30649" x="8162925" y="3081338"/>
          <p14:tracePt t="30670" x="8162925" y="3063875"/>
          <p14:tracePt t="30682" x="8162925" y="3046413"/>
          <p14:tracePt t="30809" x="8110538" y="3046413"/>
          <p14:tracePt t="30821" x="7967663" y="3117850"/>
          <p14:tracePt t="30836" x="7807325" y="3206750"/>
          <p14:tracePt t="30839" x="7789863" y="3241675"/>
          <p14:tracePt t="30855" x="7753350" y="3259138"/>
          <p14:tracePt t="30870" x="7718425" y="3349625"/>
          <p14:tracePt t="30881" x="7700963" y="3384550"/>
          <p14:tracePt t="30899" x="7700963" y="3473450"/>
          <p14:tracePt t="30915" x="7700963" y="3527425"/>
          <p14:tracePt t="30920" x="7700963" y="3562350"/>
          <p14:tracePt t="30922" x="7700963" y="3616325"/>
          <p14:tracePt t="30930" x="7700963" y="3633788"/>
          <p14:tracePt t="30948" x="7770813" y="3794125"/>
          <p14:tracePt t="30966" x="7861300" y="3954463"/>
          <p14:tracePt t="30981" x="7896225" y="4025900"/>
          <p14:tracePt t="30982" x="7931150" y="4060825"/>
          <p14:tracePt t="30997" x="8021638" y="4149725"/>
          <p14:tracePt t="31014" x="8039100" y="4149725"/>
          <p14:tracePt t="31038" x="8056563" y="4149725"/>
          <p14:tracePt t="31048" x="8074025" y="4149725"/>
          <p14:tracePt t="31051" x="8162925" y="4149725"/>
          <p14:tracePt t="31070" x="8324850" y="4149725"/>
          <p14:tracePt t="31073" x="8394700" y="4149725"/>
          <p14:tracePt t="31084" x="8485188" y="4149725"/>
          <p14:tracePt t="31100" x="8537575" y="4149725"/>
          <p14:tracePt t="31104" x="8555038" y="4149725"/>
          <p14:tracePt t="31114" x="8591550" y="4149725"/>
          <p14:tracePt t="31132" x="8662988" y="4149725"/>
          <p14:tracePt t="31147" x="8697913" y="4149725"/>
          <p14:tracePt t="31165" x="8716963" y="4114800"/>
          <p14:tracePt t="31183" x="8805863" y="4079875"/>
          <p14:tracePt t="31197" x="8805863" y="4060825"/>
          <p14:tracePt t="31199" x="8858250" y="4043363"/>
          <p14:tracePt t="31215" x="8858250" y="3989388"/>
          <p14:tracePt t="31232" x="8929688" y="3900488"/>
          <p14:tracePt t="31248" x="8983663" y="3776663"/>
          <p14:tracePt t="31253" x="9018588" y="3705225"/>
          <p14:tracePt t="31266" x="9018588" y="3651250"/>
          <p14:tracePt t="31285" x="9018588" y="3633788"/>
          <p14:tracePt t="31299" x="9018588" y="3562350"/>
          <p14:tracePt t="31314" x="9018588" y="3544888"/>
          <p14:tracePt t="31331" x="9001125" y="3508375"/>
          <p14:tracePt t="31347" x="8983663" y="3455988"/>
          <p14:tracePt t="31352" x="8966200" y="3419475"/>
          <p14:tracePt t="31368" x="8947150" y="3402013"/>
          <p14:tracePt t="31382" x="8929688" y="3367088"/>
          <p14:tracePt t="31398" x="8877300" y="3349625"/>
          <p14:tracePt t="31415" x="8786813" y="3295650"/>
          <p14:tracePt t="31417" x="8680450" y="3278188"/>
          <p14:tracePt t="31435" x="8466138" y="3241675"/>
          <p14:tracePt t="31448" x="8394700" y="3241675"/>
          <p14:tracePt t="31465" x="8216900" y="3224213"/>
          <p14:tracePt t="31480" x="8199438" y="3224213"/>
          <p14:tracePt t="31497" x="8181975" y="3224213"/>
          <p14:tracePt t="31514" x="8145463" y="3241675"/>
          <p14:tracePt t="31530" x="8110538" y="3278188"/>
          <p14:tracePt t="31547" x="8056563" y="3367088"/>
          <p14:tracePt t="31564" x="8021638" y="3473450"/>
          <p14:tracePt t="31581" x="8021638" y="3508375"/>
          <p14:tracePt t="31583" x="8021638" y="3562350"/>
          <p14:tracePt t="31597" x="8002588" y="3633788"/>
          <p14:tracePt t="31620" x="8002588" y="3651250"/>
          <p14:tracePt t="31689" x="7985125" y="3651250"/>
          <p14:tracePt t="31695" x="7931150" y="3598863"/>
          <p14:tracePt t="31702" x="7789863" y="3527425"/>
          <p14:tracePt t="31715" x="7681913" y="3473450"/>
          <p14:tracePt t="31731" x="7343775" y="3313113"/>
          <p14:tracePt t="31733" x="7077075" y="3224213"/>
          <p14:tracePt t="31747" x="6648450" y="3135313"/>
          <p14:tracePt t="31764" x="6399213" y="3098800"/>
          <p14:tracePt t="31782" x="6221413" y="3081338"/>
          <p14:tracePt t="31784" x="6130925" y="3046413"/>
          <p14:tracePt t="31802" x="5989638" y="3028950"/>
          <p14:tracePt t="31806" x="5918200" y="3028950"/>
          <p14:tracePt t="31824" x="5881688" y="3028950"/>
          <p14:tracePt t="31830" x="5864225" y="3028950"/>
          <p14:tracePt t="31847" x="5810250" y="3046413"/>
          <p14:tracePt t="31864" x="5775325" y="3063875"/>
          <p14:tracePt t="31888" x="5738813" y="3135313"/>
          <p14:tracePt t="31889" x="5738813" y="3152775"/>
          <p14:tracePt t="31897" x="5721350" y="3170238"/>
          <p14:tracePt t="31914" x="5721350" y="3206750"/>
          <p14:tracePt t="31931" x="5703888" y="3241675"/>
          <p14:tracePt t="31949" x="5703888" y="3259138"/>
          <p14:tracePt t="32055" x="5721350" y="3259138"/>
          <p14:tracePt t="32062" x="5846763" y="3224213"/>
          <p14:tracePt t="32071" x="5970588" y="3224213"/>
          <p14:tracePt t="32088" x="6221413" y="3206750"/>
          <p14:tracePt t="32100" x="6434138" y="3206750"/>
          <p14:tracePt t="32114" x="6505575" y="3206750"/>
          <p14:tracePt t="32116" x="6630988" y="3206750"/>
          <p14:tracePt t="32131" x="6862763" y="3206750"/>
          <p14:tracePt t="32147" x="7218363" y="3224213"/>
          <p14:tracePt t="32164" x="7593013" y="3295650"/>
          <p14:tracePt t="32183" x="7807325" y="3367088"/>
          <p14:tracePt t="32198" x="8021638" y="3419475"/>
          <p14:tracePt t="32214" x="8039100" y="3419475"/>
          <p14:tracePt t="32234" x="8039100" y="3438525"/>
          <p14:tracePt t="32249" x="8056563" y="3455988"/>
          <p14:tracePt t="32263" x="8056563" y="3473450"/>
          <p14:tracePt t="34465" x="7807325" y="3473450"/>
          <p14:tracePt t="34469" x="7504113" y="3473450"/>
          <p14:tracePt t="34478" x="7058025" y="3473450"/>
          <p14:tracePt t="34494" x="7040563" y="3473450"/>
          <p14:tracePt t="34510" x="6951663" y="3490913"/>
          <p14:tracePt t="34526" x="6862763" y="3508375"/>
          <p14:tracePt t="34542" x="6737350" y="3508375"/>
          <p14:tracePt t="34562" x="6630988" y="3562350"/>
          <p14:tracePt t="34577" x="6577013" y="3562350"/>
          <p14:tracePt t="34591" x="6505575" y="3579813"/>
          <p14:tracePt t="34608" x="6453188" y="3579813"/>
          <p14:tracePt t="34624" x="6381750" y="3598863"/>
          <p14:tracePt t="34642" x="6362700" y="3616325"/>
          <p14:tracePt t="34645" x="6345238" y="3616325"/>
          <p14:tracePt t="34658" x="6310313" y="3633788"/>
          <p14:tracePt t="34679" x="6310313" y="3651250"/>
          <p14:tracePt t="34691" x="6292850" y="3668713"/>
          <p14:tracePt t="34711" x="6273800" y="3687763"/>
          <p14:tracePt t="34724" x="6256338" y="3705225"/>
          <p14:tracePt t="34741" x="6202363" y="3776663"/>
          <p14:tracePt t="34758" x="6184900" y="3794125"/>
          <p14:tracePt t="34775" x="6184900" y="3811588"/>
          <p14:tracePt t="35078" x="6238875" y="3848100"/>
          <p14:tracePt t="35086" x="6345238" y="3900488"/>
          <p14:tracePt t="35098" x="6470650" y="3937000"/>
          <p14:tracePt t="35117" x="6773863" y="3971925"/>
          <p14:tracePt t="35132" x="6808788" y="3989388"/>
          <p14:tracePt t="35865" x="6826250" y="4008438"/>
          <p14:tracePt t="35873" x="6845300" y="4079875"/>
          <p14:tracePt t="35889" x="6897688" y="4221163"/>
          <p14:tracePt t="35908" x="6915150" y="4329113"/>
          <p14:tracePt t="35922" x="6915150" y="4346575"/>
          <p14:tracePt t="35939" x="6934200" y="4381500"/>
          <p14:tracePt t="35959" x="6934200" y="4400550"/>
          <p14:tracePt t="35972" x="6951663" y="4435475"/>
          <p14:tracePt t="35989" x="7023100" y="4524375"/>
          <p14:tracePt t="36005" x="7146925" y="4578350"/>
          <p14:tracePt t="36137" x="7272338" y="4595813"/>
          <p14:tracePt t="36144" x="7326313" y="4630738"/>
          <p14:tracePt t="36160" x="7378700" y="4630738"/>
          <p14:tracePt t="36173" x="7450138" y="4630738"/>
          <p14:tracePt t="36188" x="7469188" y="4630738"/>
          <p14:tracePt t="36474" x="7450138" y="4630738"/>
          <p14:tracePt t="36481" x="7432675" y="4630738"/>
          <p14:tracePt t="36534" x="7432675" y="4613275"/>
          <p14:tracePt t="36550" x="7415213" y="4595813"/>
          <p14:tracePt t="36560" x="7415213" y="4578350"/>
          <p14:tracePt t="36572" x="7378700" y="4560888"/>
          <p14:tracePt t="36772" x="7378700" y="4578350"/>
          <p14:tracePt t="36789" x="7397750" y="4578350"/>
          <p14:tracePt t="36800" x="7415213" y="4595813"/>
          <p14:tracePt t="36818" x="7415213" y="4613275"/>
          <p14:tracePt t="36828" x="7432675" y="4613275"/>
          <p14:tracePt t="36852" x="7521575" y="4649788"/>
          <p14:tracePt t="36855" x="7558088" y="4667250"/>
          <p14:tracePt t="36867" x="7610475" y="4667250"/>
          <p14:tracePt t="36869" x="7664450" y="4684713"/>
          <p14:tracePt t="36883" x="7718425" y="4702175"/>
          <p14:tracePt t="36895" x="7789863" y="4721225"/>
          <p14:tracePt t="36912" x="7878763" y="4738688"/>
          <p14:tracePt t="36929" x="7913688" y="4738688"/>
          <p14:tracePt t="36934" x="7950200" y="4756150"/>
          <p14:tracePt t="36945" x="7950200" y="4773613"/>
          <p14:tracePt t="36963" x="7967663" y="4773613"/>
          <p14:tracePt t="36983" x="8074025" y="4827588"/>
          <p14:tracePt t="36997" x="8128000" y="4845050"/>
          <p14:tracePt t="37012" x="8181975" y="4845050"/>
          <p14:tracePt t="37029" x="8253413" y="4862513"/>
          <p14:tracePt t="37045" x="8270875" y="4862513"/>
          <p14:tracePt t="37062" x="8288338" y="4862513"/>
          <p14:tracePt t="37081" x="8377238" y="4862513"/>
          <p14:tracePt t="37097" x="8466138" y="4879975"/>
          <p14:tracePt t="37114" x="8520113" y="4879975"/>
          <p14:tracePt t="37128" x="8555038" y="4899025"/>
          <p14:tracePt t="37146" x="8609013" y="4899025"/>
          <p14:tracePt t="37149" x="8626475" y="4916488"/>
          <p14:tracePt t="37162" x="8680450" y="4916488"/>
          <p14:tracePt t="37184" x="8858250" y="4970463"/>
          <p14:tracePt t="37195" x="8912225" y="4970463"/>
          <p14:tracePt t="37212" x="8983663" y="4987925"/>
          <p14:tracePt t="37230" x="9072563" y="4987925"/>
          <p14:tracePt t="37231" x="9109075" y="4987925"/>
          <p14:tracePt t="37245" x="9144000" y="4987925"/>
          <p14:tracePt t="37262" x="9375775" y="4987925"/>
          <p14:tracePt t="37282" x="9642475" y="4987925"/>
          <p14:tracePt t="37297" x="9802813" y="4987925"/>
          <p14:tracePt t="37317" x="9893300" y="4987925"/>
          <p14:tracePt t="37319" x="9928225" y="4987925"/>
          <p14:tracePt t="37328" x="9963150" y="4987925"/>
          <p14:tracePt t="37345" x="9982200" y="4987925"/>
          <p14:tracePt t="37362" x="10017125" y="4987925"/>
          <p14:tracePt t="37384" x="10034588" y="4987925"/>
          <p14:tracePt t="37399" x="10088563" y="4987925"/>
          <p14:tracePt t="37412" x="10142538" y="4987925"/>
          <p14:tracePt t="37433" x="10231438" y="4987925"/>
          <p14:tracePt t="37445" x="10266363" y="4987925"/>
          <p14:tracePt t="37462" x="10337800" y="4987925"/>
          <p14:tracePt t="37466" x="10374313" y="4987925"/>
          <p14:tracePt t="37468" x="10409238" y="4987925"/>
          <p14:tracePt t="37478" x="10426700" y="4987925"/>
          <p14:tracePt t="37500" x="10463213" y="4987925"/>
          <p14:tracePt t="37537" x="10480675" y="4987925"/>
          <p14:tracePt t="37571" x="10498138" y="4987925"/>
          <p14:tracePt t="37577" x="10517188" y="4987925"/>
          <p14:tracePt t="37605" x="10552113" y="5022850"/>
          <p14:tracePt t="37615" x="10587038" y="5059363"/>
          <p14:tracePt t="37629" x="10606088" y="5059363"/>
          <p14:tracePt t="37646" x="10641013" y="5076825"/>
          <p14:tracePt t="37662" x="10712450" y="5094288"/>
          <p14:tracePt t="37680" x="10801350" y="5148263"/>
          <p14:tracePt t="37695" x="10855325" y="5183188"/>
          <p14:tracePt t="37712" x="10909300" y="5183188"/>
          <p14:tracePt t="37729" x="10909300" y="5200650"/>
          <p14:tracePt t="38514" x="10909300" y="5183188"/>
          <p14:tracePt t="38516" x="10909300" y="5165725"/>
          <p14:tracePt t="38528" x="10909300" y="5148263"/>
          <p14:tracePt t="38538" x="10909300" y="5130800"/>
          <p14:tracePt t="38558" x="10909300" y="5111750"/>
          <p14:tracePt t="38578" x="10909300" y="5076825"/>
          <p14:tracePt t="39610" x="10766425" y="5451475"/>
          <p14:tracePt t="39623" x="10748963" y="5486400"/>
          <p14:tracePt t="39773" x="10748963" y="5503863"/>
          <p14:tracePt t="39781" x="10748963" y="5521325"/>
          <p14:tracePt t="39855" x="10729913" y="5521325"/>
          <p14:tracePt t="39864" x="10694988" y="5521325"/>
          <p14:tracePt t="39882" x="10534650" y="5521325"/>
          <p14:tracePt t="39884" x="10498138" y="5521325"/>
          <p14:tracePt t="39926" x="10285413" y="5521325"/>
          <p14:tracePt t="39929" x="10248900" y="5521325"/>
          <p14:tracePt t="39937" x="10213975" y="5521325"/>
          <p14:tracePt t="39948" x="10177463" y="5521325"/>
          <p14:tracePt t="39967" x="10125075" y="5521325"/>
          <p14:tracePt t="39982" x="10088563" y="5521325"/>
          <p14:tracePt t="39984" x="10053638" y="5521325"/>
          <p14:tracePt t="39999" x="9963150" y="5521325"/>
          <p14:tracePt t="40015" x="9821863" y="5521325"/>
          <p14:tracePt t="40032" x="9642475" y="5503863"/>
          <p14:tracePt t="40049" x="9429750" y="5451475"/>
          <p14:tracePt t="40050" x="9321800" y="5432425"/>
          <p14:tracePt t="40065" x="9197975" y="5397500"/>
          <p14:tracePt t="40081" x="9144000" y="5397500"/>
          <p14:tracePt t="40098" x="9037638" y="5380038"/>
          <p14:tracePt t="40116" x="8877300" y="5343525"/>
          <p14:tracePt t="40131" x="8823325" y="5343525"/>
          <p14:tracePt t="40133" x="8769350" y="5343525"/>
          <p14:tracePt t="40148" x="8716963" y="5343525"/>
          <p14:tracePt t="40165" x="8680450" y="5343525"/>
          <p14:tracePt t="40225" x="8662988" y="5326063"/>
          <p14:tracePt t="40231" x="8645525" y="5326063"/>
          <p14:tracePt t="40263" x="8645525" y="5291138"/>
          <p14:tracePt t="40346" x="8645525" y="5254625"/>
          <p14:tracePt t="40353" x="8662988" y="5254625"/>
          <p14:tracePt t="40366" x="8734425" y="5219700"/>
          <p14:tracePt t="40382" x="8823325" y="5200650"/>
          <p14:tracePt t="40399" x="8912225" y="5200650"/>
          <p14:tracePt t="40421" x="9126538" y="5200650"/>
          <p14:tracePt t="40423" x="9250363" y="5200650"/>
          <p14:tracePt t="40480" x="9269413" y="5200650"/>
          <p14:tracePt t="40486" x="9321800" y="5237163"/>
          <p14:tracePt t="40501" x="9358313" y="5254625"/>
          <p14:tracePt t="40504" x="9375775" y="5254625"/>
          <p14:tracePt t="40510" x="9464675" y="5272088"/>
          <p14:tracePt t="40517" x="9518650" y="5308600"/>
          <p14:tracePt t="40532" x="9553575" y="5326063"/>
          <p14:tracePt t="40582" x="9571038" y="5326063"/>
          <p14:tracePt t="40597" x="9571038" y="5343525"/>
          <p14:tracePt t="40605" x="9590088" y="5343525"/>
          <p14:tracePt t="40627" x="9590088" y="5360988"/>
          <p14:tracePt t="40641" x="9590088" y="5380038"/>
          <p14:tracePt t="40649" x="9590088" y="5397500"/>
          <p14:tracePt t="40664" x="9590088" y="5414963"/>
          <p14:tracePt t="40681" x="9590088" y="5432425"/>
          <p14:tracePt t="40711" x="9590088" y="5451475"/>
          <p14:tracePt t="40719" x="9590088" y="5468938"/>
          <p14:tracePt t="40739" x="9590088" y="5486400"/>
          <p14:tracePt t="40748" x="9590088" y="5503863"/>
          <p14:tracePt t="40770" x="9553575" y="5557838"/>
          <p14:tracePt t="40908" x="9518650" y="5557838"/>
          <p14:tracePt t="40911" x="9482138" y="5557838"/>
          <p14:tracePt t="40927" x="9464675" y="5557838"/>
          <p14:tracePt t="40936" x="9429750" y="5540375"/>
          <p14:tracePt t="40995" x="9410700" y="5521325"/>
          <p14:tracePt t="41003" x="9410700" y="5503863"/>
          <p14:tracePt t="41024" x="9393238" y="5486400"/>
          <p14:tracePt t="41034" x="9393238" y="5468938"/>
          <p14:tracePt t="41182" x="9410700" y="5468938"/>
          <p14:tracePt t="41197" x="9429750" y="5468938"/>
          <p14:tracePt t="41212" x="9447213" y="5468938"/>
          <p14:tracePt t="43042" x="9447213" y="5451475"/>
          <p14:tracePt t="43050" x="9447213" y="5432425"/>
          <p14:tracePt t="43058" x="9447213" y="5414963"/>
          <p14:tracePt t="43072" x="9447213" y="5397500"/>
          <p14:tracePt t="43084" x="9429750" y="5343525"/>
          <p14:tracePt t="43101" x="9429750" y="5308600"/>
          <p14:tracePt t="43125" x="9429750" y="5291138"/>
          <p14:tracePt t="43127" x="9429750" y="5272088"/>
          <p14:tracePt t="43135" x="9429750" y="5254625"/>
          <p14:tracePt t="43151" x="9429750" y="5237163"/>
          <p14:tracePt t="43200" x="9447213" y="5237163"/>
          <p14:tracePt t="43206" x="9464675" y="5237163"/>
          <p14:tracePt t="43222" x="9536113" y="5237163"/>
          <p14:tracePt t="43238" x="9590088" y="5237163"/>
          <p14:tracePt t="43252" x="9678988" y="5237163"/>
          <p14:tracePt t="43271" x="9767888" y="5237163"/>
          <p14:tracePt t="43284" x="9802813" y="5237163"/>
          <p14:tracePt t="43304" x="9856788" y="5237163"/>
          <p14:tracePt t="43349" x="9874250" y="5237163"/>
          <p14:tracePt t="43358" x="9910763" y="5254625"/>
          <p14:tracePt t="43368" x="9928225" y="5254625"/>
          <p14:tracePt t="43385" x="9982200" y="5272088"/>
          <p14:tracePt t="43404" x="9982200" y="5291138"/>
          <p14:tracePt t="43410" x="9999663" y="5308600"/>
          <p14:tracePt t="43431" x="10017125" y="5326063"/>
          <p14:tracePt t="43439" x="10034588" y="5326063"/>
          <p14:tracePt t="43462" x="10034588" y="5360988"/>
          <p14:tracePt t="43476" x="10034588" y="5380038"/>
          <p14:tracePt t="43485" x="10034588" y="5397500"/>
          <p14:tracePt t="43500" x="10034588" y="5432425"/>
          <p14:tracePt t="43519" x="10034588" y="5451475"/>
          <p14:tracePt t="43534" x="10034588" y="5486400"/>
          <p14:tracePt t="43551" x="10017125" y="5557838"/>
          <p14:tracePt t="43554" x="9999663" y="5592763"/>
          <p14:tracePt t="43567" x="9963150" y="5629275"/>
          <p14:tracePt t="43584" x="9928225" y="5629275"/>
          <p14:tracePt t="43611" x="9928225" y="5646738"/>
          <p14:tracePt t="44392" x="9945688" y="5664200"/>
          <p14:tracePt t="44401" x="9963150" y="5681663"/>
          <p14:tracePt t="44416" x="9982200" y="5700713"/>
          <p14:tracePt t="48557" x="9963150" y="5557838"/>
          <p14:tracePt t="48569" x="9178925" y="3170238"/>
          <p14:tracePt t="48572" x="9144000" y="2849563"/>
          <p14:tracePt t="48580" x="9037638" y="2565400"/>
          <p14:tracePt t="48595" x="8894763" y="2030413"/>
          <p14:tracePt t="48612" x="8840788" y="1603375"/>
          <p14:tracePt t="48630" x="8823325" y="1336675"/>
          <p14:tracePt t="48638" x="8805863" y="1050925"/>
          <p14:tracePt t="48649" x="8805863" y="944563"/>
          <p14:tracePt t="48662" x="8805863" y="801688"/>
          <p14:tracePt t="48679" x="8805863" y="587375"/>
          <p14:tracePt t="48696" x="8805863" y="392113"/>
          <p14:tracePt t="48697" x="8805863" y="338138"/>
          <p14:tracePt t="48712" x="8805863" y="320675"/>
          <p14:tracePt t="48781" x="8769350" y="338138"/>
          <p14:tracePt t="48794" x="8574088" y="552450"/>
          <p14:tracePt t="48801" x="8431213" y="747713"/>
          <p14:tracePt t="48805" x="8234363" y="996950"/>
          <p14:tracePt t="48812" x="8074025" y="1282700"/>
          <p14:tracePt t="48828" x="7967663" y="1657350"/>
          <p14:tracePt t="48846" x="7967663" y="1835150"/>
          <p14:tracePt t="48847" x="7967663" y="1870075"/>
          <p14:tracePt t="48891" x="7985125" y="1870075"/>
          <p14:tracePt t="48898" x="8056563" y="1727200"/>
          <p14:tracePt t="48912" x="8181975" y="1282700"/>
          <p14:tracePt t="48930" x="821690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958" y="300647"/>
            <a:ext cx="11562693" cy="6142467"/>
            <a:chOff x="-257837" y="-228479"/>
            <a:chExt cx="23125384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257837" y="-228479"/>
              <a:ext cx="5403240" cy="9817947"/>
              <a:chOff x="-75242" y="-66675"/>
              <a:chExt cx="1576779" cy="286508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75242" y="2159719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887126" y="705032"/>
            <a:ext cx="6565028" cy="109671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4138566" y="786994"/>
            <a:ext cx="6083508" cy="6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2800" b="1" dirty="0">
                <a:solidFill>
                  <a:schemeClr val="bg1"/>
                </a:solidFill>
                <a:latin typeface="Stinger Fit Bold"/>
              </a:rPr>
              <a:t>Debarked wood </a:t>
            </a:r>
            <a:endParaRPr lang="en-US" sz="2800" b="1" dirty="0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0D5F6D4-EC8E-9FE1-2EE8-BDB847A7E2D1}"/>
              </a:ext>
            </a:extLst>
          </p:cNvPr>
          <p:cNvSpPr txBox="1"/>
          <p:nvPr/>
        </p:nvSpPr>
        <p:spPr>
          <a:xfrm>
            <a:off x="2783699" y="4365999"/>
            <a:ext cx="8648767" cy="1815882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 dirty="0"/>
              <a:t>Debarked wood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Wood packaging material must be made of debarked wood.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Any number of visually separate and clearly distinct small pieces of bark may remain if they are:</a:t>
            </a:r>
            <a:r>
              <a:rPr lang="en-US" sz="1600"/>
              <a:t> </a:t>
            </a:r>
            <a:endParaRPr lang="en-US" sz="1600">
              <a:cs typeface="Arial" panose="020B0604020202020204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1600" dirty="0"/>
              <a:t>less than 3 cm/0.39 inch in width (regardless of the length)</a:t>
            </a:r>
            <a:endParaRPr lang="en-US" sz="1600">
              <a:cs typeface="Arial" panose="020B0604020202020204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1600" dirty="0"/>
              <a:t>greater than 3 cm/0.39 inch in width, with the total surface area of an individual piece of bark less than 50 square cm/7.75 square inch.</a:t>
            </a:r>
            <a:endParaRPr lang="en-US" sz="1600" b="1">
              <a:cs typeface="Arial" panose="020B0604020202020204"/>
            </a:endParaRPr>
          </a:p>
        </p:txBody>
      </p:sp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9842" y="4200196"/>
            <a:ext cx="914400" cy="914400"/>
          </a:xfrm>
          <a:prstGeom prst="rect">
            <a:avLst/>
          </a:prstGeom>
        </p:spPr>
      </p:pic>
      <p:pic>
        <p:nvPicPr>
          <p:cNvPr id="54" name="Graphic 53" descr="Stamp with solid fill">
            <a:extLst>
              <a:ext uri="{FF2B5EF4-FFF2-40B4-BE49-F238E27FC236}">
                <a16:creationId xmlns:a16="http://schemas.microsoft.com/office/drawing/2014/main" id="{49841681-958A-7513-30B7-17FFB83296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8376" y="2971771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5DDA42D4-9B8B-B385-624E-50A777F2AD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pic>
        <p:nvPicPr>
          <p:cNvPr id="26" name="Picture 25" descr="A picture containing text, wooden&#10;&#10;Description automatically generated">
            <a:extLst>
              <a:ext uri="{FF2B5EF4-FFF2-40B4-BE49-F238E27FC236}">
                <a16:creationId xmlns:a16="http://schemas.microsoft.com/office/drawing/2014/main" id="{3BBD689C-477F-A6A9-EF34-878ADFD5F1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4"/>
          <a:stretch/>
        </p:blipFill>
        <p:spPr>
          <a:xfrm>
            <a:off x="6841351" y="2315468"/>
            <a:ext cx="2616390" cy="146034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1CC376F-5116-C39C-1215-8B30BD992262}"/>
              </a:ext>
            </a:extLst>
          </p:cNvPr>
          <p:cNvSpPr txBox="1"/>
          <p:nvPr/>
        </p:nvSpPr>
        <p:spPr>
          <a:xfrm>
            <a:off x="9576862" y="2568466"/>
            <a:ext cx="1776858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5&amp;6 are accepted</a:t>
            </a:r>
          </a:p>
          <a:p>
            <a:r>
              <a:rPr lang="en-GB" dirty="0"/>
              <a:t>6 is preferred </a:t>
            </a:r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DDBC791-F36B-8C84-3299-FF8945B4C8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39" y="1924278"/>
            <a:ext cx="2326180" cy="227828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63BB1E1-DD46-407C-3478-79E00F9FB885}"/>
              </a:ext>
            </a:extLst>
          </p:cNvPr>
          <p:cNvSpPr txBox="1"/>
          <p:nvPr/>
        </p:nvSpPr>
        <p:spPr>
          <a:xfrm>
            <a:off x="2754235" y="2568466"/>
            <a:ext cx="1612898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This much bark is unaccepted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ED5B83-4635-C722-FFA9-E249D25C235E}"/>
              </a:ext>
            </a:extLst>
          </p:cNvPr>
          <p:cNvSpPr txBox="1"/>
          <p:nvPr/>
        </p:nvSpPr>
        <p:spPr>
          <a:xfrm>
            <a:off x="4413612" y="1372632"/>
            <a:ext cx="86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accent2"/>
                </a:solidFill>
              </a:rPr>
              <a:t>x</a:t>
            </a:r>
            <a:endParaRPr lang="en-US" sz="9600" dirty="0">
              <a:solidFill>
                <a:schemeClr val="accent2"/>
              </a:solidFill>
            </a:endParaRPr>
          </a:p>
        </p:txBody>
      </p:sp>
      <p:pic>
        <p:nvPicPr>
          <p:cNvPr id="59" name="Graphic 58" descr="Checkmark with solid fill">
            <a:extLst>
              <a:ext uri="{FF2B5EF4-FFF2-40B4-BE49-F238E27FC236}">
                <a16:creationId xmlns:a16="http://schemas.microsoft.com/office/drawing/2014/main" id="{3BEA86C7-157F-C08E-A124-D23AC9001A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54505" y="1943641"/>
            <a:ext cx="914400" cy="914400"/>
          </a:xfrm>
          <a:prstGeom prst="rect">
            <a:avLst/>
          </a:prstGeom>
        </p:spPr>
      </p:pic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02029C5C-55B9-7EE3-D7B4-B4416610E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00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80"/>
    </mc:Choice>
    <mc:Fallback xmlns="">
      <p:transition spd="slow" advTm="3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83" x="34925" y="5165725"/>
          <p14:tracePt t="9291" x="106363" y="5148263"/>
          <p14:tracePt t="9324" x="249238" y="5040313"/>
          <p14:tracePt t="9338" x="303213" y="4987925"/>
          <p14:tracePt t="9373" x="357188" y="4916488"/>
          <p14:tracePt t="9381" x="357188" y="4899025"/>
          <p14:tracePt t="9389" x="374650" y="4899025"/>
          <p14:tracePt t="9406" x="374650" y="4862513"/>
          <p14:tracePt t="9423" x="374650" y="4827588"/>
          <p14:tracePt t="9440" x="374650" y="4810125"/>
          <p14:tracePt t="9486" x="374650" y="4791075"/>
          <p14:tracePt t="9501" x="374650" y="4773613"/>
          <p14:tracePt t="9519" x="374650" y="4756150"/>
          <p14:tracePt t="9530" x="374650" y="4738688"/>
          <p14:tracePt t="9545" x="374650" y="4721225"/>
          <p14:tracePt t="9557" x="392113" y="4721225"/>
          <p14:tracePt t="9574" x="409575" y="4684713"/>
          <p14:tracePt t="9591" x="409575" y="4649788"/>
          <p14:tracePt t="9593" x="446088" y="4613275"/>
          <p14:tracePt t="9607" x="446088" y="4595813"/>
          <p14:tracePt t="9624" x="481013" y="4578350"/>
          <p14:tracePt t="9646" x="534988" y="4489450"/>
          <p14:tracePt t="9657" x="552450" y="4452938"/>
          <p14:tracePt t="9674" x="623888" y="4400550"/>
          <p14:tracePt t="9690" x="749300" y="4292600"/>
          <p14:tracePt t="9707" x="838200" y="4240213"/>
          <p14:tracePt t="9724" x="962025" y="4186238"/>
          <p14:tracePt t="9741" x="1033463" y="4149725"/>
          <p14:tracePt t="9743" x="1141413" y="4132263"/>
          <p14:tracePt t="9757" x="1282700" y="4079875"/>
          <p14:tracePt t="9774" x="1443038" y="4043363"/>
          <p14:tracePt t="9790" x="1568450" y="4008438"/>
          <p14:tracePt t="9808" x="1765300" y="3937000"/>
          <p14:tracePt t="9810" x="1817688" y="3937000"/>
          <p14:tracePt t="9824" x="1871663" y="3919538"/>
          <p14:tracePt t="9843" x="2032000" y="3865563"/>
          <p14:tracePt t="9845" x="2066925" y="3848100"/>
          <p14:tracePt t="9857" x="2120900" y="3848100"/>
          <p14:tracePt t="9874" x="2174875" y="3829050"/>
          <p14:tracePt t="9891" x="2370138" y="3794125"/>
          <p14:tracePt t="9893" x="2424113" y="3759200"/>
          <p14:tracePt t="9907" x="2690813" y="3740150"/>
          <p14:tracePt t="9924" x="2959100" y="3740150"/>
          <p14:tracePt t="9940" x="3244850" y="3740150"/>
          <p14:tracePt t="9958" x="3494088" y="3740150"/>
          <p14:tracePt t="9960" x="3565525" y="3740150"/>
          <p14:tracePt t="9974" x="3671888" y="3722688"/>
          <p14:tracePt t="9990" x="3832225" y="3705225"/>
          <p14:tracePt t="10007" x="3957638" y="3705225"/>
          <p14:tracePt t="10023" x="4098925" y="3705225"/>
          <p14:tracePt t="10041" x="4224338" y="3705225"/>
          <p14:tracePt t="10043" x="4241800" y="3705225"/>
          <p14:tracePt t="10059" x="4295775" y="3705225"/>
          <p14:tracePt t="10073" x="4330700" y="3687763"/>
          <p14:tracePt t="10090" x="4349750" y="3687763"/>
          <p14:tracePt t="10112" x="4384675" y="3668713"/>
          <p14:tracePt t="10117" x="4421188" y="3651250"/>
          <p14:tracePt t="10155" x="4545013" y="3598863"/>
          <p14:tracePt t="10191" x="4759325" y="3508375"/>
          <p14:tracePt t="10202" x="4813300" y="3490913"/>
          <p14:tracePt t="10206" x="4919663" y="3473450"/>
          <p14:tracePt t="10223" x="5026025" y="3438525"/>
          <p14:tracePt t="10239" x="5240338" y="3349625"/>
          <p14:tracePt t="10256" x="5418138" y="3278188"/>
          <p14:tracePt t="10273" x="5543550" y="3189288"/>
          <p14:tracePt t="10275" x="5578475" y="3170238"/>
          <p14:tracePt t="10289" x="5703888" y="3081338"/>
          <p14:tracePt t="10307" x="5775325" y="2992438"/>
          <p14:tracePt t="10323" x="5864225" y="2903538"/>
          <p14:tracePt t="10342" x="5918200" y="2849563"/>
          <p14:tracePt t="10361" x="5970588" y="2797175"/>
          <p14:tracePt t="10373" x="6007100" y="2760663"/>
          <p14:tracePt t="10395" x="6061075" y="2689225"/>
          <p14:tracePt t="10408" x="6061075" y="2636838"/>
          <p14:tracePt t="10423" x="6078538" y="2617788"/>
          <p14:tracePt t="10444" x="6113463" y="2511425"/>
          <p14:tracePt t="10446" x="6113463" y="2476500"/>
          <p14:tracePt t="10455" x="6113463" y="2422525"/>
          <p14:tracePt t="10473" x="6113463" y="2387600"/>
          <p14:tracePt t="10491" x="6130925" y="2297113"/>
          <p14:tracePt t="10506" x="6130925" y="2244725"/>
          <p14:tracePt t="10522" x="6130925" y="2227263"/>
          <p14:tracePt t="10544" x="6096000" y="2155825"/>
          <p14:tracePt t="10586" x="6078538" y="2119313"/>
          <p14:tracePt t="10589" x="6061075" y="2119313"/>
          <p14:tracePt t="10607" x="6024563" y="2101850"/>
          <p14:tracePt t="10624" x="5989638" y="2084388"/>
          <p14:tracePt t="10641" x="5935663" y="2047875"/>
          <p14:tracePt t="10643" x="5918200" y="2047875"/>
          <p14:tracePt t="10657" x="5899150" y="2030413"/>
          <p14:tracePt t="10686" x="5792788" y="1958975"/>
          <p14:tracePt t="10693" x="5757863" y="1941513"/>
          <p14:tracePt t="10708" x="5738813" y="1906588"/>
          <p14:tracePt t="10723" x="5703888" y="1887538"/>
          <p14:tracePt t="10740" x="5614988" y="1835150"/>
          <p14:tracePt t="10757" x="5543550" y="1835150"/>
          <p14:tracePt t="10776" x="5418138" y="1817688"/>
          <p14:tracePt t="10791" x="5400675" y="1817688"/>
          <p14:tracePt t="10793" x="5365750" y="1817688"/>
          <p14:tracePt t="10807" x="5294313" y="1817688"/>
          <p14:tracePt t="10824" x="5205413" y="1817688"/>
          <p14:tracePt t="10844" x="5168900" y="1835150"/>
          <p14:tracePt t="10857" x="5133975" y="1835150"/>
          <p14:tracePt t="10874" x="5080000" y="1870075"/>
          <p14:tracePt t="10892" x="4991100" y="1924050"/>
          <p14:tracePt t="10907" x="4937125" y="1978025"/>
          <p14:tracePt t="10924" x="4848225" y="2047875"/>
          <p14:tracePt t="10942" x="4722813" y="2173288"/>
          <p14:tracePt t="10943" x="4687888" y="2262188"/>
          <p14:tracePt t="10959" x="4633913" y="2297113"/>
          <p14:tracePt t="10974" x="4562475" y="2405063"/>
          <p14:tracePt t="10990" x="4473575" y="2547938"/>
          <p14:tracePt t="11007" x="4367213" y="2778125"/>
          <p14:tracePt t="11024" x="4330700" y="2957513"/>
          <p14:tracePt t="11046" x="4313238" y="3367088"/>
          <p14:tracePt t="11058" x="4313238" y="3490913"/>
          <p14:tracePt t="11074" x="4313238" y="3579813"/>
          <p14:tracePt t="11076" x="4313238" y="3651250"/>
          <p14:tracePt t="11092" x="4313238" y="3687763"/>
          <p14:tracePt t="11093" x="4313238" y="3722688"/>
          <p14:tracePt t="11106" x="4313238" y="3740150"/>
          <p14:tracePt t="11158" x="4330700" y="3740150"/>
          <p14:tracePt t="11165" x="4384675" y="3759200"/>
          <p14:tracePt t="11175" x="4473575" y="3794125"/>
          <p14:tracePt t="11190" x="4581525" y="3848100"/>
          <p14:tracePt t="11207" x="4759325" y="3900488"/>
          <p14:tracePt t="11223" x="4883150" y="3919538"/>
          <p14:tracePt t="11243" x="5080000" y="3971925"/>
          <p14:tracePt t="11261" x="5186363" y="3971925"/>
          <p14:tracePt t="11262" x="5257800" y="3971925"/>
          <p14:tracePt t="11273" x="5346700" y="3971925"/>
          <p14:tracePt t="11289" x="5472113" y="3971925"/>
          <p14:tracePt t="11306" x="5649913" y="3848100"/>
          <p14:tracePt t="11323" x="5721350" y="3794125"/>
          <p14:tracePt t="11325" x="5792788" y="3722688"/>
          <p14:tracePt t="11340" x="5899150" y="3598863"/>
          <p14:tracePt t="11357" x="5970588" y="3508375"/>
          <p14:tracePt t="11373" x="6184900" y="3241675"/>
          <p14:tracePt t="11391" x="6292850" y="3046413"/>
          <p14:tracePt t="11406" x="6362700" y="2938463"/>
          <p14:tracePt t="11423" x="6416675" y="2814638"/>
          <p14:tracePt t="11439" x="6453188" y="2760663"/>
          <p14:tracePt t="11462" x="6505575" y="2511425"/>
          <p14:tracePt t="11473" x="6505575" y="2476500"/>
          <p14:tracePt t="11475" x="6505575" y="2422525"/>
          <p14:tracePt t="11490" x="6505575" y="2351088"/>
          <p14:tracePt t="11506" x="6505575" y="2316163"/>
          <p14:tracePt t="11523" x="6505575" y="2297113"/>
          <p14:tracePt t="11658" x="6453188" y="2297113"/>
          <p14:tracePt t="11664" x="6399213" y="2297113"/>
          <p14:tracePt t="11674" x="6310313" y="2297113"/>
          <p14:tracePt t="11690" x="6256338" y="2297113"/>
          <p14:tracePt t="11692" x="6184900" y="2316163"/>
          <p14:tracePt t="11707" x="6130925" y="2333625"/>
          <p14:tracePt t="11709" x="6042025" y="2351088"/>
          <p14:tracePt t="11723" x="5970588" y="2387600"/>
          <p14:tracePt t="11740" x="5918200" y="2405063"/>
          <p14:tracePt t="11756" x="5810250" y="2439988"/>
          <p14:tracePt t="11775" x="5686425" y="2511425"/>
          <p14:tracePt t="11789" x="5632450" y="2582863"/>
          <p14:tracePt t="11806" x="5614988" y="2582863"/>
          <p14:tracePt t="11822" x="5526088" y="2654300"/>
          <p14:tracePt t="11840" x="5454650" y="2725738"/>
          <p14:tracePt t="11842" x="5437188" y="2743200"/>
          <p14:tracePt t="11859" x="5365750" y="2814638"/>
          <p14:tracePt t="11872" x="5329238" y="2886075"/>
          <p14:tracePt t="11889" x="5276850" y="2992438"/>
          <p14:tracePt t="11908" x="5276850" y="3081338"/>
          <p14:tracePt t="11924" x="5276850" y="3135313"/>
          <p14:tracePt t="11940" x="5276850" y="3224213"/>
          <p14:tracePt t="11961" x="5311775" y="3349625"/>
          <p14:tracePt t="11978" x="5346700" y="3419475"/>
          <p14:tracePt t="11992" x="5383213" y="3455988"/>
          <p14:tracePt t="12007" x="5400675" y="3473450"/>
          <p14:tracePt t="12138" x="5400675" y="3544888"/>
          <p14:tracePt t="12147" x="5400675" y="3579813"/>
          <p14:tracePt t="12165" x="5400675" y="3668713"/>
          <p14:tracePt t="12177" x="5400675" y="3759200"/>
          <p14:tracePt t="12192" x="5418138" y="3829050"/>
          <p14:tracePt t="12194" x="5437188" y="3865563"/>
          <p14:tracePt t="12208" x="5454650" y="3937000"/>
          <p14:tracePt t="12225" x="5472113" y="3971925"/>
          <p14:tracePt t="12241" x="5489575" y="4008438"/>
          <p14:tracePt t="12472" x="5489575" y="4043363"/>
          <p14:tracePt t="12480" x="5489575" y="4060825"/>
          <p14:tracePt t="12592" x="5472113" y="4008438"/>
          <p14:tracePt t="12603" x="5472113" y="3954463"/>
          <p14:tracePt t="12614" x="5437188" y="3900488"/>
          <p14:tracePt t="12632" x="5346700" y="3740150"/>
          <p14:tracePt t="12647" x="5329238" y="3722688"/>
          <p14:tracePt t="12662" x="5294313" y="3668713"/>
          <p14:tracePt t="12678" x="5257800" y="3633788"/>
          <p14:tracePt t="12695" x="5222875" y="3579813"/>
          <p14:tracePt t="12712" x="5151438" y="3544888"/>
          <p14:tracePt t="12728" x="4973638" y="3455988"/>
          <p14:tracePt t="12746" x="4741863" y="3349625"/>
          <p14:tracePt t="12761" x="4581525" y="3313113"/>
          <p14:tracePt t="12778" x="4562475" y="3295650"/>
          <p14:tracePt t="12795" x="4473575" y="3259138"/>
          <p14:tracePt t="12811" x="4438650" y="3241675"/>
          <p14:tracePt t="12828" x="4402138" y="3206750"/>
          <p14:tracePt t="12845" x="4349750" y="3081338"/>
          <p14:tracePt t="12861" x="4313238" y="3009900"/>
          <p14:tracePt t="12878" x="4295775" y="2886075"/>
          <p14:tracePt t="12895" x="4278313" y="2797175"/>
          <p14:tracePt t="12911" x="4278313" y="2689225"/>
          <p14:tracePt t="12929" x="4278313" y="2565400"/>
          <p14:tracePt t="12930" x="4295775" y="2528888"/>
          <p14:tracePt t="12947" x="4313238" y="2422525"/>
          <p14:tracePt t="12964" x="4330700" y="2297113"/>
          <p14:tracePt t="12978" x="4349750" y="2244725"/>
          <p14:tracePt t="12995" x="4367213" y="2173288"/>
          <p14:tracePt t="12997" x="4367213" y="2155825"/>
          <p14:tracePt t="13079" x="4456113" y="2208213"/>
          <p14:tracePt t="13086" x="4581525" y="2279650"/>
          <p14:tracePt t="13097" x="4687888" y="2351088"/>
          <p14:tracePt t="13112" x="4830763" y="2493963"/>
          <p14:tracePt t="13128" x="4848225" y="2511425"/>
          <p14:tracePt t="13145" x="4902200" y="2617788"/>
          <p14:tracePt t="13164" x="4954588" y="2814638"/>
          <p14:tracePt t="13179" x="4991100" y="2974975"/>
          <p14:tracePt t="13195" x="5062538" y="3189288"/>
          <p14:tracePt t="13212" x="5133975" y="3419475"/>
          <p14:tracePt t="13229" x="5186363" y="3544888"/>
          <p14:tracePt t="13246" x="5240338" y="3633788"/>
          <p14:tracePt t="13262" x="5257800" y="3705225"/>
          <p14:tracePt t="13281" x="5276850" y="3740150"/>
          <p14:tracePt t="13295" x="5276850" y="3759200"/>
          <p14:tracePt t="13312" x="5294313" y="3776663"/>
          <p14:tracePt t="13314" x="5311775" y="3811588"/>
          <p14:tracePt t="13410" x="5294313" y="3776663"/>
          <p14:tracePt t="13419" x="5276850" y="3705225"/>
          <p14:tracePt t="13429" x="5276850" y="3562350"/>
          <p14:tracePt t="13450" x="5276850" y="3313113"/>
          <p14:tracePt t="13464" x="5257800" y="3206750"/>
          <p14:tracePt t="13481" x="5222875" y="3117850"/>
          <p14:tracePt t="13484" x="5205413" y="3063875"/>
          <p14:tracePt t="13498" x="5205413" y="3028950"/>
          <p14:tracePt t="13512" x="5205413" y="2992438"/>
          <p14:tracePt t="13528" x="5205413" y="2957513"/>
          <p14:tracePt t="13550" x="5205413" y="2938463"/>
          <p14:tracePt t="13563" x="5205413" y="2921000"/>
          <p14:tracePt t="13578" x="5205413" y="2903538"/>
          <p14:tracePt t="13594" x="5205413" y="2868613"/>
          <p14:tracePt t="13611" x="5205413" y="2832100"/>
          <p14:tracePt t="13628" x="5186363" y="2797175"/>
          <p14:tracePt t="13645" x="5186363" y="2778125"/>
          <p14:tracePt t="13662" x="5168900" y="2743200"/>
          <p14:tracePt t="13679" x="5151438" y="2708275"/>
          <p14:tracePt t="13681" x="5151438" y="2689225"/>
          <p14:tracePt t="13695" x="5114925" y="2636838"/>
          <p14:tracePt t="13712" x="5080000" y="2600325"/>
          <p14:tracePt t="13728" x="5045075" y="2582863"/>
          <p14:tracePt t="13747" x="5026025" y="2547938"/>
          <p14:tracePt t="13761" x="4991100" y="2528888"/>
          <p14:tracePt t="13778" x="4883150" y="2457450"/>
          <p14:tracePt t="13795" x="4776788" y="2422525"/>
          <p14:tracePt t="13815" x="4687888" y="2387600"/>
          <p14:tracePt t="13833" x="4670425" y="2368550"/>
          <p14:tracePt t="13845" x="4652963" y="2368550"/>
          <p14:tracePt t="13862" x="4633913" y="2368550"/>
          <p14:tracePt t="13880" x="4562475" y="2405063"/>
          <p14:tracePt t="13882" x="4527550" y="2439988"/>
          <p14:tracePt t="13897" x="4456113" y="2511425"/>
          <p14:tracePt t="13916" x="4384675" y="2600325"/>
          <p14:tracePt t="13917" x="4384675" y="2654300"/>
          <p14:tracePt t="13928" x="4367213" y="2654300"/>
          <p14:tracePt t="13946" x="4349750" y="2743200"/>
          <p14:tracePt t="13947" x="4349750" y="2778125"/>
          <p14:tracePt t="13967" x="4349750" y="2849563"/>
          <p14:tracePt t="13985" x="4349750" y="2886075"/>
          <p14:tracePt t="13995" x="4349750" y="2921000"/>
          <p14:tracePt t="14014" x="4349750" y="2957513"/>
          <p14:tracePt t="14016" x="4349750" y="2974975"/>
          <p14:tracePt t="14031" x="4349750" y="3009900"/>
          <p14:tracePt t="14047" x="4349750" y="3028950"/>
          <p14:tracePt t="14061" x="4349750" y="3063875"/>
          <p14:tracePt t="14078" x="4367213" y="3152775"/>
          <p14:tracePt t="14101" x="4402138" y="3241675"/>
          <p14:tracePt t="14115" x="4438650" y="3330575"/>
          <p14:tracePt t="14130" x="4456113" y="3402013"/>
          <p14:tracePt t="14131" x="4456113" y="3438525"/>
          <p14:tracePt t="14145" x="4473575" y="3508375"/>
          <p14:tracePt t="14168" x="4491038" y="3633788"/>
          <p14:tracePt t="14175" x="4510088" y="3687763"/>
          <p14:tracePt t="14207" x="4562475" y="3848100"/>
          <p14:tracePt t="14217" x="4598988" y="3900488"/>
          <p14:tracePt t="14230" x="4598988" y="3954463"/>
          <p14:tracePt t="14245" x="4598988" y="3989388"/>
          <p14:tracePt t="14291" x="4633913" y="4043363"/>
          <p14:tracePt t="14300" x="4633913" y="4060825"/>
          <p14:tracePt t="14323" x="4633913" y="4079875"/>
          <p14:tracePt t="14331" x="4633913" y="4097338"/>
          <p14:tracePt t="14392" x="4652963" y="4114800"/>
          <p14:tracePt t="14405" x="4670425" y="4114800"/>
          <p14:tracePt t="14413" x="4687888" y="4114800"/>
          <p14:tracePt t="14432" x="4741863" y="4149725"/>
          <p14:tracePt t="14446" x="4794250" y="4149725"/>
          <p14:tracePt t="14462" x="4813300" y="4149725"/>
          <p14:tracePt t="14478" x="4937125" y="4149725"/>
          <p14:tracePt t="14495" x="5026025" y="4149725"/>
          <p14:tracePt t="14500" x="5080000" y="4149725"/>
          <p14:tracePt t="14512" x="5114925" y="4149725"/>
          <p14:tracePt t="14533" x="5311775" y="4097338"/>
          <p14:tracePt t="14546" x="5365750" y="4079875"/>
          <p14:tracePt t="14547" x="5383213" y="4060825"/>
          <p14:tracePt t="14562" x="5418138" y="4060825"/>
          <p14:tracePt t="14578" x="5472113" y="4008438"/>
          <p14:tracePt t="14596" x="5489575" y="3971925"/>
          <p14:tracePt t="14612" x="5489575" y="3919538"/>
          <p14:tracePt t="14630" x="5507038" y="3829050"/>
          <p14:tracePt t="14646" x="5507038" y="3811588"/>
          <p14:tracePt t="14647" x="5507038" y="3740150"/>
          <p14:tracePt t="14661" x="5507038" y="3722688"/>
          <p14:tracePt t="14678" x="5507038" y="3562350"/>
          <p14:tracePt t="14695" x="5507038" y="3473450"/>
          <p14:tracePt t="14712" x="5507038" y="3438525"/>
          <p14:tracePt t="14729" x="5489575" y="3278188"/>
          <p14:tracePt t="14745" x="5418138" y="2832100"/>
          <p14:tracePt t="14762" x="5400675" y="2671763"/>
          <p14:tracePt t="14778" x="5346700" y="2476500"/>
          <p14:tracePt t="14795" x="5294313" y="2208213"/>
          <p14:tracePt t="14811" x="5222875" y="1995488"/>
          <p14:tracePt t="14828" x="5168900" y="1852613"/>
          <p14:tracePt t="14846" x="5114925" y="1746250"/>
          <p14:tracePt t="14864" x="5114925" y="1692275"/>
          <p14:tracePt t="14878" x="5114925" y="1674813"/>
          <p14:tracePt t="14895" x="5080000" y="1638300"/>
          <p14:tracePt t="14911" x="5062538" y="1603375"/>
          <p14:tracePt t="14928" x="5026025" y="1585913"/>
          <p14:tracePt t="14948" x="4973638" y="1549400"/>
          <p14:tracePt t="14961" x="4973638" y="1531938"/>
          <p14:tracePt t="14979" x="4883150" y="1443038"/>
          <p14:tracePt t="14995" x="4794250" y="1371600"/>
          <p14:tracePt t="15012" x="4722813" y="1317625"/>
          <p14:tracePt t="15028" x="4670425" y="1282700"/>
          <p14:tracePt t="15045" x="4616450" y="1265238"/>
          <p14:tracePt t="15095" x="4581525" y="1265238"/>
          <p14:tracePt t="15134" x="4527550" y="1657350"/>
          <p14:tracePt t="15140" x="4527550" y="1781175"/>
          <p14:tracePt t="15152" x="4491038" y="1941513"/>
          <p14:tracePt t="15158" x="4491038" y="2066925"/>
          <p14:tracePt t="15191" x="4491038" y="2279650"/>
          <p14:tracePt t="15195" x="4491038" y="2333625"/>
          <p14:tracePt t="15211" x="4473575" y="2368550"/>
          <p14:tracePt t="23409" x="4473575" y="2511425"/>
          <p14:tracePt t="23415" x="4473575" y="2547938"/>
          <p14:tracePt t="25546" x="4902200" y="2654300"/>
          <p14:tracePt t="25553" x="5133975" y="2689225"/>
          <p14:tracePt t="25569" x="5365750" y="2778125"/>
          <p14:tracePt t="25584" x="5810250" y="2814638"/>
          <p14:tracePt t="25593" x="6042025" y="2849563"/>
          <p14:tracePt t="25633" x="7183438" y="2868613"/>
          <p14:tracePt t="25640" x="7432675" y="2868613"/>
          <p14:tracePt t="25651" x="7629525" y="2868613"/>
          <p14:tracePt t="25668" x="8110538" y="2868613"/>
          <p14:tracePt t="25685" x="8520113" y="2868613"/>
          <p14:tracePt t="25716" x="9232900" y="2778125"/>
          <p14:tracePt t="25724" x="9393238" y="2760663"/>
          <p14:tracePt t="25734" x="9501188" y="2743200"/>
          <p14:tracePt t="25751" x="9732963" y="2725738"/>
          <p14:tracePt t="25769" x="9874250" y="2708275"/>
          <p14:tracePt t="25770" x="9982200" y="2689225"/>
          <p14:tracePt t="25784" x="10213975" y="2654300"/>
          <p14:tracePt t="25801" x="10426700" y="2636838"/>
          <p14:tracePt t="25817" x="10463213" y="2617788"/>
          <p14:tracePt t="25834" x="10587038" y="2582863"/>
          <p14:tracePt t="25851" x="10606088" y="2565400"/>
          <p14:tracePt t="25988" x="10569575" y="2582863"/>
          <p14:tracePt t="25996" x="10552113" y="2600325"/>
          <p14:tracePt t="26005" x="10534650" y="2600325"/>
          <p14:tracePt t="26022" x="10498138" y="2636838"/>
          <p14:tracePt t="26039" x="10391775" y="2671763"/>
          <p14:tracePt t="26055" x="10337800" y="2708275"/>
          <p14:tracePt t="26069" x="10285413" y="2708275"/>
          <p14:tracePt t="26070" x="10231438" y="2743200"/>
          <p14:tracePt t="26085" x="10194925" y="2778125"/>
          <p14:tracePt t="26088" x="10160000" y="2778125"/>
          <p14:tracePt t="26091" x="10125075" y="2832100"/>
          <p14:tracePt t="26101" x="10071100" y="2849563"/>
          <p14:tracePt t="26118" x="9999663" y="2921000"/>
          <p14:tracePt t="26136" x="9945688" y="3009900"/>
          <p14:tracePt t="26150" x="9910763" y="3046413"/>
          <p14:tracePt t="26168" x="9893300" y="3098800"/>
          <p14:tracePt t="26184" x="9874250" y="3135313"/>
          <p14:tracePt t="26200" x="9856788" y="3170238"/>
          <p14:tracePt t="26220" x="9839325" y="3295650"/>
          <p14:tracePt t="26233" x="9839325" y="3384550"/>
          <p14:tracePt t="26250" x="9802813" y="3455988"/>
          <p14:tracePt t="26267" x="9732963" y="3562350"/>
          <p14:tracePt t="26284" x="9661525" y="3651250"/>
          <p14:tracePt t="26301" x="9607550" y="3668713"/>
          <p14:tracePt t="26303" x="9571038" y="3705225"/>
          <p14:tracePt t="26317" x="9464675" y="3740150"/>
          <p14:tracePt t="26334" x="9358313" y="3794125"/>
          <p14:tracePt t="26351" x="9232900" y="3794125"/>
          <p14:tracePt t="26369" x="9001125" y="3794125"/>
          <p14:tracePt t="26383" x="8840788" y="3776663"/>
          <p14:tracePt t="26401" x="8609013" y="3740150"/>
          <p14:tracePt t="26419" x="8537575" y="3722688"/>
          <p14:tracePt t="26421" x="8466138" y="3705225"/>
          <p14:tracePt t="26437" x="8342313" y="3668713"/>
          <p14:tracePt t="26452" x="8270875" y="3598863"/>
          <p14:tracePt t="26468" x="8199438" y="3527425"/>
          <p14:tracePt t="26484" x="8128000" y="3419475"/>
          <p14:tracePt t="26501" x="8074025" y="3313113"/>
          <p14:tracePt t="26518" x="8056563" y="3259138"/>
          <p14:tracePt t="26519" x="8056563" y="3224213"/>
          <p14:tracePt t="26534" x="8039100" y="3170238"/>
          <p14:tracePt t="26551" x="8039100" y="3135313"/>
          <p14:tracePt t="26567" x="8039100" y="3098800"/>
          <p14:tracePt t="26584" x="8002588" y="3063875"/>
          <p14:tracePt t="26601" x="8002588" y="3028950"/>
          <p14:tracePt t="26603" x="8002588" y="3009900"/>
          <p14:tracePt t="26622" x="8002588" y="2992438"/>
          <p14:tracePt t="26623" x="8002588" y="2974975"/>
          <p14:tracePt t="26633" x="8002588" y="2957513"/>
          <p14:tracePt t="26650" x="8002588" y="2921000"/>
          <p14:tracePt t="26668" x="8056563" y="2868613"/>
          <p14:tracePt t="26684" x="8110538" y="2814638"/>
          <p14:tracePt t="26701" x="8199438" y="2743200"/>
          <p14:tracePt t="26718" x="8253413" y="2689225"/>
          <p14:tracePt t="26733" x="8324850" y="2671763"/>
          <p14:tracePt t="26750" x="8377238" y="2654300"/>
          <p14:tracePt t="26767" x="8448675" y="2654300"/>
          <p14:tracePt t="26788" x="8466138" y="2636838"/>
          <p14:tracePt t="26803" x="8485188" y="2636838"/>
          <p14:tracePt t="26819" x="8502650" y="2636838"/>
          <p14:tracePt t="26852" x="8520113" y="2636838"/>
          <p14:tracePt t="26856" x="8537575" y="2636838"/>
          <p14:tracePt t="26867" x="8574088" y="2636838"/>
          <p14:tracePt t="26884" x="8626475" y="2636838"/>
          <p14:tracePt t="26915" x="8645525" y="2654300"/>
          <p14:tracePt t="26934" x="8662988" y="2689225"/>
          <p14:tracePt t="26941" x="8662988" y="2725738"/>
          <p14:tracePt t="26951" x="8662988" y="2760663"/>
          <p14:tracePt t="26968" x="8680450" y="2832100"/>
          <p14:tracePt t="26983" x="8680450" y="2868613"/>
          <p14:tracePt t="27000" x="8680450" y="2903538"/>
          <p14:tracePt t="27018" x="8680450" y="2938463"/>
          <p14:tracePt t="27036" x="8680450" y="2992438"/>
          <p14:tracePt t="27051" x="8680450" y="3028950"/>
          <p14:tracePt t="27054" x="8680450" y="3063875"/>
          <p14:tracePt t="27068" x="8680450" y="3117850"/>
          <p14:tracePt t="27084" x="8680450" y="3152775"/>
          <p14:tracePt t="27101" x="8680450" y="3189288"/>
          <p14:tracePt t="27123" x="8537575" y="3402013"/>
          <p14:tracePt t="27125" x="8413750" y="3490913"/>
          <p14:tracePt t="27136" x="8305800" y="3598863"/>
          <p14:tracePt t="27151" x="8181975" y="3668713"/>
          <p14:tracePt t="27167" x="8039100" y="3740150"/>
          <p14:tracePt t="27183" x="7950200" y="3759200"/>
          <p14:tracePt t="27201" x="7842250" y="3759200"/>
          <p14:tracePt t="27217" x="7789863" y="3759200"/>
          <p14:tracePt t="27234" x="7753350" y="3759200"/>
          <p14:tracePt t="27254" x="7664450" y="3740150"/>
          <p14:tracePt t="27269" x="7610475" y="3722688"/>
          <p14:tracePt t="27284" x="7539038" y="3705225"/>
          <p14:tracePt t="27301" x="7326313" y="3668713"/>
          <p14:tracePt t="27323" x="6934200" y="3598863"/>
          <p14:tracePt t="27336" x="6791325" y="3562350"/>
          <p14:tracePt t="27352" x="6737350" y="3562350"/>
          <p14:tracePt t="27369" x="6702425" y="3544888"/>
          <p14:tracePt t="27384" x="6665913" y="3544888"/>
          <p14:tracePt t="27401" x="6648450" y="3527425"/>
          <p14:tracePt t="27418" x="6542088" y="3473450"/>
          <p14:tracePt t="27437" x="6453188" y="3455988"/>
          <p14:tracePt t="27450" x="6416675" y="3419475"/>
          <p14:tracePt t="27467" x="6362700" y="3384550"/>
          <p14:tracePt t="27484" x="6345238" y="3349625"/>
          <p14:tracePt t="27501" x="6310313" y="3295650"/>
          <p14:tracePt t="27517" x="6292850" y="3224213"/>
          <p14:tracePt t="27537" x="6292850" y="3206750"/>
          <p14:tracePt t="27554" x="6292850" y="3170238"/>
          <p14:tracePt t="27569" x="6292850" y="3135313"/>
          <p14:tracePt t="27584" x="6310313" y="3135313"/>
          <p14:tracePt t="27600" x="6453188" y="3098800"/>
          <p14:tracePt t="27617" x="6488113" y="3098800"/>
          <p14:tracePt t="27640" x="6542088" y="3081338"/>
          <p14:tracePt t="27654" x="6577013" y="3063875"/>
          <p14:tracePt t="27655" x="6630988" y="3063875"/>
          <p14:tracePt t="27667" x="6719888" y="3046413"/>
          <p14:tracePt t="27684" x="6754813" y="3028950"/>
          <p14:tracePt t="27701" x="6845300" y="2992438"/>
          <p14:tracePt t="27719" x="7040563" y="2921000"/>
          <p14:tracePt t="27734" x="7200900" y="2886075"/>
          <p14:tracePt t="27756" x="7343775" y="2849563"/>
          <p14:tracePt t="27768" x="7397750" y="2849563"/>
          <p14:tracePt t="27770" x="7432675" y="2832100"/>
          <p14:tracePt t="27784" x="7504113" y="2832100"/>
          <p14:tracePt t="27801" x="7629525" y="2814638"/>
          <p14:tracePt t="27803" x="7824788" y="2814638"/>
          <p14:tracePt t="27821" x="7985125" y="2797175"/>
          <p14:tracePt t="27823" x="8074025" y="2797175"/>
          <p14:tracePt t="27834" x="8128000" y="2778125"/>
          <p14:tracePt t="27852" x="8359775" y="2760663"/>
          <p14:tracePt t="27853" x="8555038" y="2760663"/>
          <p14:tracePt t="27870" x="8734425" y="2760663"/>
          <p14:tracePt t="27884" x="9072563" y="2760663"/>
          <p14:tracePt t="27901" x="9358313" y="2743200"/>
          <p14:tracePt t="27917" x="9464675" y="2725738"/>
          <p14:tracePt t="27934" x="9501188" y="2725738"/>
          <p14:tracePt t="27952" x="9590088" y="2689225"/>
          <p14:tracePt t="27969" x="9678988" y="2654300"/>
          <p14:tracePt t="27986" x="9713913" y="2636838"/>
          <p14:tracePt t="28004" x="9750425" y="2617788"/>
          <p14:tracePt t="28017" x="9750425" y="2600325"/>
          <p14:tracePt t="28034" x="9785350" y="2565400"/>
          <p14:tracePt t="28052" x="9785350" y="2528888"/>
          <p14:tracePt t="28058" x="9821863" y="2511425"/>
          <p14:tracePt t="28067" x="9821863" y="2493963"/>
          <p14:tracePt t="28084" x="9821863" y="2476500"/>
          <p14:tracePt t="28101" x="9821863" y="2439988"/>
          <p14:tracePt t="28105" x="9821863" y="2422525"/>
          <p14:tracePt t="28121" x="9821863" y="2405063"/>
          <p14:tracePt t="28134" x="9821863" y="2387600"/>
          <p14:tracePt t="28155" x="9821863" y="2368550"/>
          <p14:tracePt t="28201" x="9785350" y="2333625"/>
          <p14:tracePt t="28206" x="9696450" y="2333625"/>
          <p14:tracePt t="28217" x="9661525" y="2333625"/>
          <p14:tracePt t="28236" x="9590088" y="2333625"/>
          <p14:tracePt t="28239" x="9536113" y="2333625"/>
          <p14:tracePt t="28256" x="9410700" y="2368550"/>
          <p14:tracePt t="28258" x="9304338" y="2405063"/>
          <p14:tracePt t="28269" x="9269413" y="2422525"/>
          <p14:tracePt t="28285" x="9197975" y="2476500"/>
          <p14:tracePt t="28302" x="9090025" y="2547938"/>
          <p14:tracePt t="28321" x="9018588" y="2600325"/>
          <p14:tracePt t="28334" x="8966200" y="2636838"/>
          <p14:tracePt t="28353" x="8947150" y="2636838"/>
          <p14:tracePt t="28372" x="8929688" y="2671763"/>
          <p14:tracePt t="28385" x="8912225" y="2671763"/>
          <p14:tracePt t="28402" x="8912225" y="2689225"/>
          <p14:tracePt t="28420" x="8877300" y="2760663"/>
          <p14:tracePt t="28435" x="8858250" y="2814638"/>
          <p14:tracePt t="28452" x="8858250" y="2849563"/>
          <p14:tracePt t="28471" x="8858250" y="2886075"/>
          <p14:tracePt t="28485" x="8858250" y="2903538"/>
          <p14:tracePt t="28552" x="8912225" y="2938463"/>
          <p14:tracePt t="28563" x="8912225" y="2957513"/>
          <p14:tracePt t="28570" x="8947150" y="2974975"/>
          <p14:tracePt t="28584" x="8966200" y="2992438"/>
          <p14:tracePt t="28604" x="8983663" y="2992438"/>
          <p14:tracePt t="28649" x="9018588" y="2992438"/>
          <p14:tracePt t="28656" x="9072563" y="2992438"/>
          <p14:tracePt t="28671" x="9215438" y="2921000"/>
          <p14:tracePt t="28688" x="9321800" y="2886075"/>
          <p14:tracePt t="28703" x="9410700" y="2832100"/>
          <p14:tracePt t="28718" x="9429750" y="2832100"/>
          <p14:tracePt t="28735" x="9447213" y="2814638"/>
          <p14:tracePt t="28772" x="9447213" y="2797175"/>
          <p14:tracePt t="28776" x="9464675" y="2778125"/>
          <p14:tracePt t="28790" x="9464675" y="2760663"/>
          <p14:tracePt t="28801" x="9464675" y="2743200"/>
          <p14:tracePt t="28819" x="9464675" y="2725738"/>
          <p14:tracePt t="28839" x="9482138" y="2689225"/>
          <p14:tracePt t="28866" x="9482138" y="2671763"/>
          <p14:tracePt t="28880" x="9482138" y="2654300"/>
          <p14:tracePt t="28888" x="9482138" y="2636838"/>
          <p14:tracePt t="28902" x="9464675" y="2617788"/>
          <p14:tracePt t="28919" x="9447213" y="2617788"/>
          <p14:tracePt t="28948" x="9447213" y="2600325"/>
          <p14:tracePt t="28971" x="9429750" y="2582863"/>
          <p14:tracePt t="28979" x="9393238" y="2582863"/>
          <p14:tracePt t="28988" x="9375775" y="2582863"/>
          <p14:tracePt t="29006" x="9286875" y="2582863"/>
          <p14:tracePt t="29018" x="9232900" y="2582863"/>
          <p14:tracePt t="29041" x="9144000" y="2582863"/>
          <p14:tracePt t="29051" x="9126538" y="2582863"/>
          <p14:tracePt t="29067" x="9090025" y="2582863"/>
          <p14:tracePt t="29087" x="9072563" y="2582863"/>
          <p14:tracePt t="29101" x="9037638" y="2582863"/>
          <p14:tracePt t="29117" x="8983663" y="2582863"/>
          <p14:tracePt t="29134" x="8966200" y="2582863"/>
          <p14:tracePt t="29155" x="8929688" y="2600325"/>
          <p14:tracePt t="29167" x="8858250" y="2636838"/>
          <p14:tracePt t="29184" x="8805863" y="2671763"/>
          <p14:tracePt t="29205" x="8769350" y="2689225"/>
          <p14:tracePt t="29217" x="8769350" y="2708275"/>
          <p14:tracePt t="29219" x="8734425" y="2708275"/>
          <p14:tracePt t="29265" x="8680450" y="2760663"/>
          <p14:tracePt t="29297" x="8680450" y="2797175"/>
          <p14:tracePt t="29303" x="8680450" y="2814638"/>
          <p14:tracePt t="29323" x="8680450" y="2832100"/>
          <p14:tracePt t="29335" x="8680450" y="2849563"/>
          <p14:tracePt t="29352" x="8680450" y="2868613"/>
          <p14:tracePt t="29368" x="8680450" y="2886075"/>
          <p14:tracePt t="29436" x="8680450" y="2903538"/>
          <p14:tracePt t="29453" x="8716963" y="2921000"/>
          <p14:tracePt t="29458" x="8751888" y="2938463"/>
          <p14:tracePt t="29467" x="8769350" y="2938463"/>
          <p14:tracePt t="29485" x="8805863" y="2957513"/>
          <p14:tracePt t="29504" x="8840788" y="2957513"/>
          <p14:tracePt t="29520" x="8858250" y="2957513"/>
          <p14:tracePt t="29563" x="8912225" y="2957513"/>
          <p14:tracePt t="29572" x="8966200" y="2957513"/>
          <p14:tracePt t="29588" x="9072563" y="2957513"/>
          <p14:tracePt t="29605" x="9178925" y="2957513"/>
          <p14:tracePt t="29621" x="9232900" y="2957513"/>
          <p14:tracePt t="29635" x="9250363" y="2957513"/>
          <p14:tracePt t="29651" x="9286875" y="2957513"/>
          <p14:tracePt t="29669" x="9321800" y="2957513"/>
          <p14:tracePt t="29673" x="9340850" y="2957513"/>
          <p14:tracePt t="29685" x="9375775" y="2957513"/>
          <p14:tracePt t="29703" x="9410700" y="2957513"/>
          <p14:tracePt t="29719" x="9429750" y="2957513"/>
          <p14:tracePt t="29721" x="9447213" y="2938463"/>
          <p14:tracePt t="29738" x="9464675" y="2938463"/>
          <p14:tracePt t="29751" x="9464675" y="2921000"/>
          <p14:tracePt t="29768" x="9518650" y="2886075"/>
          <p14:tracePt t="29785" x="9553575" y="2849563"/>
          <p14:tracePt t="29806" x="9571038" y="2797175"/>
          <p14:tracePt t="29820" x="9590088" y="2743200"/>
          <p14:tracePt t="29834" x="9590088" y="2725738"/>
          <p14:tracePt t="29852" x="9590088" y="2708275"/>
          <p14:tracePt t="29868" x="9590088" y="2671763"/>
          <p14:tracePt t="29886" x="9571038" y="2617788"/>
          <p14:tracePt t="29890" x="9553575" y="2582863"/>
          <p14:tracePt t="29901" x="9518650" y="2565400"/>
          <p14:tracePt t="29920" x="9447213" y="2457450"/>
          <p14:tracePt t="29935" x="9410700" y="2439988"/>
          <p14:tracePt t="29951" x="9375775" y="2405063"/>
          <p14:tracePt t="29969" x="9358313" y="2387600"/>
          <p14:tracePt t="29984" x="9340850" y="2387600"/>
          <p14:tracePt t="30002" x="9321800" y="2387600"/>
          <p14:tracePt t="30022" x="9286875" y="2368550"/>
          <p14:tracePt t="30037" x="9197975" y="2368550"/>
          <p14:tracePt t="30053" x="9178925" y="2368550"/>
          <p14:tracePt t="30068" x="9109075" y="2387600"/>
          <p14:tracePt t="30085" x="9090025" y="2405063"/>
          <p14:tracePt t="30103" x="9001125" y="2439988"/>
          <p14:tracePt t="30106" x="8966200" y="2476500"/>
          <p14:tracePt t="30123" x="8912225" y="2493963"/>
          <p14:tracePt t="30129" x="8877300" y="2511425"/>
          <p14:tracePt t="30376" x="8877300" y="2528888"/>
          <p14:tracePt t="30408" x="8877300" y="2547938"/>
          <p14:tracePt t="30662" x="8894763" y="2547938"/>
          <p14:tracePt t="33222" x="8947150" y="2868613"/>
          <p14:tracePt t="33225" x="8947150" y="2903538"/>
          <p14:tracePt t="33231" x="8947150" y="2921000"/>
          <p14:tracePt t="33444" x="8947150" y="2957513"/>
          <p14:tracePt t="33450" x="8983663" y="3009900"/>
          <p14:tracePt t="33462" x="9018588" y="3098800"/>
          <p14:tracePt t="33475" x="9090025" y="3170238"/>
          <p14:tracePt t="33489" x="9109075" y="3259138"/>
          <p14:tracePt t="33508" x="9144000" y="3330575"/>
          <p14:tracePt t="33511" x="9144000" y="3349625"/>
          <p14:tracePt t="33622" x="9161463" y="3367088"/>
          <p14:tracePt t="33668" x="9161463" y="3384550"/>
          <p14:tracePt t="33677" x="9161463" y="3419475"/>
          <p14:tracePt t="33690" x="9178925" y="3455988"/>
          <p14:tracePt t="33707" x="9178925" y="3508375"/>
          <p14:tracePt t="33795" x="9178925" y="3455988"/>
          <p14:tracePt t="33802" x="9178925" y="3278188"/>
          <p14:tracePt t="33809" x="9178925" y="3046413"/>
          <p14:tracePt t="33824" x="9178925" y="2708275"/>
          <p14:tracePt t="33841" x="9178925" y="2439988"/>
          <p14:tracePt t="33855" x="9161463" y="2244725"/>
          <p14:tracePt t="33872" x="9072563" y="1995488"/>
          <p14:tracePt t="33889" x="8983663" y="1798638"/>
          <p14:tracePt t="33907" x="8877300" y="1620838"/>
          <p14:tracePt t="33922" x="8751888" y="1354138"/>
          <p14:tracePt t="33939" x="8609013" y="1157288"/>
          <p14:tracePt t="33959" x="8431213" y="819150"/>
          <p14:tracePt t="33973" x="8377238" y="730250"/>
          <p14:tracePt t="33976" x="8305800" y="587375"/>
          <p14:tracePt t="33990" x="8162925" y="355600"/>
          <p14:tracePt t="34006" x="7985125" y="1254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785" y="300647"/>
            <a:ext cx="11594866" cy="6142467"/>
            <a:chOff x="-322184" y="-228479"/>
            <a:chExt cx="23189731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322184" y="-228479"/>
              <a:ext cx="5467587" cy="9783299"/>
              <a:chOff x="-94020" y="-66675"/>
              <a:chExt cx="1595557" cy="285497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94020" y="2149608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897410" y="854685"/>
            <a:ext cx="6565028" cy="747367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3908776" y="802287"/>
            <a:ext cx="6083508" cy="66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3200" b="1" dirty="0">
                <a:solidFill>
                  <a:schemeClr val="bg1"/>
                </a:solidFill>
                <a:latin typeface="Stinger Fit Bold"/>
              </a:rPr>
              <a:t>Pallet Reuse</a:t>
            </a:r>
            <a:endParaRPr lang="en-US" sz="3200" b="1" dirty="0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222" y="4195880"/>
            <a:ext cx="914400" cy="914400"/>
          </a:xfrm>
          <a:prstGeom prst="rect">
            <a:avLst/>
          </a:prstGeom>
        </p:spPr>
      </p:pic>
      <p:pic>
        <p:nvPicPr>
          <p:cNvPr id="57" name="Graphic 56" descr="Stamp with solid fill">
            <a:extLst>
              <a:ext uri="{FF2B5EF4-FFF2-40B4-BE49-F238E27FC236}">
                <a16:creationId xmlns:a16="http://schemas.microsoft.com/office/drawing/2014/main" id="{B17FB78E-3D56-4F12-F991-CF089C0D4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4860" y="2990714"/>
            <a:ext cx="914400" cy="914400"/>
          </a:xfrm>
          <a:prstGeom prst="rect">
            <a:avLst/>
          </a:prstGeom>
        </p:spPr>
      </p:pic>
      <p:pic>
        <p:nvPicPr>
          <p:cNvPr id="59" name="Graphic 58" descr="Brain in head with solid fill">
            <a:extLst>
              <a:ext uri="{FF2B5EF4-FFF2-40B4-BE49-F238E27FC236}">
                <a16:creationId xmlns:a16="http://schemas.microsoft.com/office/drawing/2014/main" id="{961A520C-41E6-02DC-B6B7-8B7C3EB346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9F8F3DA-43F1-25B6-12E9-D965685A6CDF}"/>
              </a:ext>
            </a:extLst>
          </p:cNvPr>
          <p:cNvSpPr txBox="1"/>
          <p:nvPr/>
        </p:nvSpPr>
        <p:spPr>
          <a:xfrm>
            <a:off x="3908776" y="1940225"/>
            <a:ext cx="731174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u="sng" dirty="0"/>
              <a:t>Reuse</a:t>
            </a:r>
            <a:r>
              <a:rPr lang="en-GB" sz="1600" u="sng" dirty="0"/>
              <a:t> of wood packaging material*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/>
              <a:t>Wood packaging that is being reused and has </a:t>
            </a:r>
            <a:r>
              <a:rPr lang="en-GB" sz="1600" b="1" dirty="0"/>
              <a:t>not been repaired</a:t>
            </a:r>
            <a:r>
              <a:rPr lang="en-GB" sz="1600" dirty="0"/>
              <a:t> does not require re-treatment.</a:t>
            </a:r>
            <a:endParaRPr lang="en-GB" sz="1600"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US" sz="1600" b="1" u="sng" dirty="0"/>
              <a:t>Repairing</a:t>
            </a:r>
            <a:r>
              <a:rPr lang="en-US" sz="1600" u="sng" dirty="0"/>
              <a:t> of wood packaging material</a:t>
            </a:r>
            <a:endParaRPr lang="en-US" sz="1600" dirty="0">
              <a:effectLst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ffectLst/>
              </a:rPr>
              <a:t>If </a:t>
            </a:r>
            <a:r>
              <a:rPr lang="en-US" sz="1600" b="1" dirty="0"/>
              <a:t>m</a:t>
            </a:r>
            <a:r>
              <a:rPr lang="en-US" sz="1600" b="1" dirty="0">
                <a:effectLst/>
              </a:rPr>
              <a:t>ore than 1/3 </a:t>
            </a:r>
            <a:r>
              <a:rPr lang="en-US" sz="1600" dirty="0">
                <a:effectLst/>
              </a:rPr>
              <a:t>of the material is replaced, then the crate is considered</a:t>
            </a:r>
            <a:br>
              <a:rPr lang="en-US" sz="1600" dirty="0">
                <a:effectLst/>
              </a:rPr>
            </a:br>
            <a:r>
              <a:rPr lang="en-US" sz="1600" dirty="0">
                <a:effectLst/>
              </a:rPr>
              <a:t>“remanufactured” and it must be retreated in its entirety, the old markings </a:t>
            </a:r>
            <a:r>
              <a:rPr lang="en-US" sz="1600"/>
              <a:t> must</a:t>
            </a:r>
            <a:r>
              <a:rPr lang="en-US" sz="1600" dirty="0">
                <a:effectLst/>
              </a:rPr>
              <a:t> be obliterated, and </a:t>
            </a:r>
            <a:r>
              <a:rPr lang="en-US" sz="1600"/>
              <a:t>new markings</a:t>
            </a:r>
            <a:r>
              <a:rPr lang="en-US" sz="1600" dirty="0">
                <a:effectLst/>
              </a:rPr>
              <a:t> placed on the crate for continued </a:t>
            </a:r>
            <a:r>
              <a:rPr lang="en-US" sz="1600"/>
              <a:t> </a:t>
            </a:r>
            <a:r>
              <a:rPr lang="en-US" sz="1600" dirty="0">
                <a:effectLst/>
              </a:rPr>
              <a:t>use as packaging.</a:t>
            </a:r>
            <a:endParaRPr lang="en-US" sz="1600">
              <a:cs typeface="Arial"/>
            </a:endParaRPr>
          </a:p>
        </p:txBody>
      </p:sp>
      <p:pic>
        <p:nvPicPr>
          <p:cNvPr id="50" name="Graphic 49" descr="Recycle with solid fill">
            <a:extLst>
              <a:ext uri="{FF2B5EF4-FFF2-40B4-BE49-F238E27FC236}">
                <a16:creationId xmlns:a16="http://schemas.microsoft.com/office/drawing/2014/main" id="{680538C5-D543-B6E8-CC6F-2B3AA6B8B9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94376" y="1927479"/>
            <a:ext cx="914400" cy="914400"/>
          </a:xfrm>
          <a:prstGeom prst="rect">
            <a:avLst/>
          </a:prstGeom>
        </p:spPr>
      </p:pic>
      <p:pic>
        <p:nvPicPr>
          <p:cNvPr id="54" name="Graphic 53" descr="Hammer with solid fill">
            <a:extLst>
              <a:ext uri="{FF2B5EF4-FFF2-40B4-BE49-F238E27FC236}">
                <a16:creationId xmlns:a16="http://schemas.microsoft.com/office/drawing/2014/main" id="{89384141-A846-E061-B2FA-4908DE5ED7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16106" y="2975224"/>
            <a:ext cx="775729" cy="775729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19480B55-59E2-79E6-8D31-92CE20672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2" t="7158" r="26123"/>
          <a:stretch/>
        </p:blipFill>
        <p:spPr bwMode="auto">
          <a:xfrm>
            <a:off x="5128868" y="4332840"/>
            <a:ext cx="2320290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E6DCE61-F5E5-99E2-4C8D-F18F5FF93073}"/>
              </a:ext>
            </a:extLst>
          </p:cNvPr>
          <p:cNvSpPr txBox="1"/>
          <p:nvPr/>
        </p:nvSpPr>
        <p:spPr>
          <a:xfrm>
            <a:off x="8517013" y="4612472"/>
            <a:ext cx="2201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Obliterated markings</a:t>
            </a:r>
            <a:endParaRPr lang="en-US" sz="1600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60C8E2F-FE2B-95C1-C6BF-10D8C1147DE1}"/>
              </a:ext>
            </a:extLst>
          </p:cNvPr>
          <p:cNvCxnSpPr/>
          <p:nvPr/>
        </p:nvCxnSpPr>
        <p:spPr>
          <a:xfrm flipH="1">
            <a:off x="7527715" y="4795672"/>
            <a:ext cx="999288" cy="629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D6F37F3-E35B-F514-4B6F-54B8B2D5AE91}"/>
              </a:ext>
            </a:extLst>
          </p:cNvPr>
          <p:cNvSpPr txBox="1"/>
          <p:nvPr/>
        </p:nvSpPr>
        <p:spPr>
          <a:xfrm>
            <a:off x="9580267" y="5765091"/>
            <a:ext cx="1764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*for shipping of product</a:t>
            </a:r>
            <a:endParaRPr lang="en-US" sz="1200" dirty="0"/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102A335C-7996-A0CF-D98A-47B6C7ACF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203125" t="-203125" r="-203125" b="-203125"/>
          <a:stretch>
            <a:fillRect/>
          </a:stretch>
        </p:blipFill>
        <p:spPr>
          <a:xfrm>
            <a:off x="11893804" y="4954161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75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4"/>
    </mc:Choice>
    <mc:Fallback xmlns="">
      <p:transition spd="slow" advTm="48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07" x="2228850" y="2725738"/>
          <p14:tracePt t="6110" x="2335213" y="2832100"/>
          <p14:tracePt t="6234" x="2389188" y="2868613"/>
          <p14:tracePt t="6237" x="2424113" y="2886075"/>
          <p14:tracePt t="6248" x="2459038" y="2921000"/>
          <p14:tracePt t="6305" x="2513013" y="2957513"/>
          <p14:tracePt t="6318" x="2566988" y="3009900"/>
          <p14:tracePt t="6326" x="2601913" y="3046413"/>
          <p14:tracePt t="6343" x="2620963" y="3063875"/>
          <p14:tracePt t="6361" x="2638425" y="3063875"/>
          <p14:tracePt t="6628" x="2851150" y="2992438"/>
          <p14:tracePt t="6634" x="2905125" y="2974975"/>
          <p14:tracePt t="6643" x="2922588" y="2938463"/>
          <p14:tracePt t="6652" x="2959100" y="2938463"/>
          <p14:tracePt t="6671" x="2976563" y="2903538"/>
          <p14:tracePt t="6686" x="3013075" y="2903538"/>
          <p14:tracePt t="6704" x="3030538" y="2849563"/>
          <p14:tracePt t="6720" x="3048000" y="2849563"/>
          <p14:tracePt t="6735" x="3065463" y="2849563"/>
          <p14:tracePt t="6750" x="3082925" y="2849563"/>
          <p14:tracePt t="6821" x="3101975" y="2849563"/>
          <p14:tracePt t="6914" x="3119438" y="2849563"/>
          <p14:tracePt t="6941" x="3136900" y="2849563"/>
          <p14:tracePt t="6949" x="3136900" y="2868613"/>
          <p14:tracePt t="7023" x="3136900" y="2886075"/>
          <p14:tracePt t="7047" x="3154363" y="2921000"/>
          <p14:tracePt t="7061" x="3154363" y="2938463"/>
          <p14:tracePt t="7072" x="3173413" y="2938463"/>
          <p14:tracePt t="7085" x="3173413" y="2957513"/>
          <p14:tracePt t="7103" x="3190875" y="2957513"/>
          <p14:tracePt t="7105" x="3190875" y="2974975"/>
          <p14:tracePt t="7119" x="3208338" y="2992438"/>
          <p14:tracePt t="7135" x="3225800" y="3009900"/>
          <p14:tracePt t="7150" x="3244850" y="3009900"/>
          <p14:tracePt t="7171" x="3262313" y="3046413"/>
          <p14:tracePt t="7202" x="3262313" y="3063875"/>
          <p14:tracePt t="7318" x="3279775" y="3063875"/>
          <p14:tracePt t="7324" x="3351213" y="3063875"/>
          <p14:tracePt t="7334" x="3440113" y="3063875"/>
          <p14:tracePt t="7350" x="3511550" y="3063875"/>
          <p14:tracePt t="7370" x="3617913" y="3063875"/>
          <p14:tracePt t="7383" x="3636963" y="3063875"/>
          <p14:tracePt t="7401" x="3654425" y="3046413"/>
          <p14:tracePt t="7419" x="3706813" y="3009900"/>
          <p14:tracePt t="7433" x="3743325" y="2992438"/>
          <p14:tracePt t="7450" x="3814763" y="2938463"/>
          <p14:tracePt t="7466" x="3903663" y="2886075"/>
          <p14:tracePt t="7483" x="3957638" y="2832100"/>
          <p14:tracePt t="7500" x="3975100" y="2814638"/>
          <p14:tracePt t="7518" x="4010025" y="2760663"/>
          <p14:tracePt t="7525" x="4046538" y="2725738"/>
          <p14:tracePt t="7564" x="4046538" y="2708275"/>
          <p14:tracePt t="8113" x="4170363" y="2636838"/>
          <p14:tracePt t="8127" x="4260850" y="2600325"/>
          <p14:tracePt t="8141" x="4313238" y="2565400"/>
          <p14:tracePt t="8158" x="4402138" y="2511425"/>
          <p14:tracePt t="8169" x="4438650" y="2493963"/>
          <p14:tracePt t="8187" x="4545013" y="2439988"/>
          <p14:tracePt t="8194" x="4598988" y="2422525"/>
          <p14:tracePt t="8202" x="4616450" y="2405063"/>
          <p14:tracePt t="8219" x="4670425" y="2387600"/>
          <p14:tracePt t="8237" x="4687888" y="2368550"/>
          <p14:tracePt t="8251" x="4722813" y="2351088"/>
          <p14:tracePt t="8268" x="4813300" y="2316163"/>
          <p14:tracePt t="8270" x="4865688" y="2297113"/>
          <p14:tracePt t="8284" x="4973638" y="2244725"/>
          <p14:tracePt t="8301" x="5062538" y="2173288"/>
          <p14:tracePt t="8318" x="5133975" y="2136775"/>
          <p14:tracePt t="8340" x="5240338" y="2101850"/>
          <p14:tracePt t="8353" x="5329238" y="2084388"/>
          <p14:tracePt t="8371" x="5400675" y="2084388"/>
          <p14:tracePt t="8374" x="5454650" y="2084388"/>
          <p14:tracePt t="8384" x="5543550" y="2084388"/>
          <p14:tracePt t="8407" x="5829300" y="2155825"/>
          <p14:tracePt t="8418" x="5881688" y="2155825"/>
          <p14:tracePt t="8435" x="5989638" y="2190750"/>
          <p14:tracePt t="8452" x="6024563" y="2190750"/>
          <p14:tracePt t="8474" x="6113463" y="2208213"/>
          <p14:tracePt t="8504" x="6167438" y="2244725"/>
          <p14:tracePt t="8537" x="6184900" y="2262188"/>
          <p14:tracePt t="8545" x="6202363" y="2297113"/>
          <p14:tracePt t="8558" x="6238875" y="2333625"/>
          <p14:tracePt t="8588" x="6381750" y="2476500"/>
          <p14:tracePt t="8595" x="6381750" y="2493963"/>
          <p14:tracePt t="8619" x="6381750" y="2511425"/>
          <p14:tracePt t="8666" x="6381750" y="2528888"/>
          <p14:tracePt t="8691" x="6381750" y="2547938"/>
          <p14:tracePt t="8696" x="6381750" y="2565400"/>
          <p14:tracePt t="8717" x="6381750" y="2582863"/>
          <p14:tracePt t="8779" x="6381750" y="2600325"/>
          <p14:tracePt t="9543" x="6434138" y="2600325"/>
          <p14:tracePt t="9551" x="6470650" y="2600325"/>
          <p14:tracePt t="9568" x="6542088" y="2600325"/>
          <p14:tracePt t="9587" x="6577013" y="2600325"/>
          <p14:tracePt t="9836" x="6613525" y="2600325"/>
          <p14:tracePt t="9846" x="6719888" y="2600325"/>
          <p14:tracePt t="9861" x="7005638" y="2600325"/>
          <p14:tracePt t="9879" x="7218363" y="2600325"/>
          <p14:tracePt t="9893" x="7450138" y="2600325"/>
          <p14:tracePt t="9895" x="7521575" y="2600325"/>
          <p14:tracePt t="9916" x="7629525" y="2600325"/>
          <p14:tracePt t="9918" x="7646988" y="2600325"/>
          <p14:tracePt t="9929" x="7681913" y="2600325"/>
          <p14:tracePt t="9942" x="7718425" y="2600325"/>
          <p14:tracePt t="9959" x="7753350" y="2600325"/>
          <p14:tracePt t="9981" x="7896225" y="2600325"/>
          <p14:tracePt t="9997" x="8021638" y="2600325"/>
          <p14:tracePt t="9999" x="8056563" y="2600325"/>
          <p14:tracePt t="10009" x="8074025" y="2600325"/>
          <p14:tracePt t="10025" x="8093075" y="2600325"/>
          <p14:tracePt t="10074" x="8110538" y="2600325"/>
          <p14:tracePt t="10082" x="8128000" y="2600325"/>
          <p14:tracePt t="10549" x="8145463" y="2600325"/>
          <p14:tracePt t="10564" x="8181975" y="2600325"/>
          <p14:tracePt t="10580" x="8216900" y="2600325"/>
          <p14:tracePt t="10588" x="8234363" y="2582863"/>
          <p14:tracePt t="10600" x="8253413" y="2582863"/>
          <p14:tracePt t="10623" x="8270875" y="2582863"/>
          <p14:tracePt t="10766" x="8288338" y="2582863"/>
          <p14:tracePt t="10787" x="8324850" y="2582863"/>
          <p14:tracePt t="10805" x="8342313" y="2582863"/>
          <p14:tracePt t="10811" x="8377238" y="2565400"/>
          <p14:tracePt t="10817" x="8431213" y="2547938"/>
          <p14:tracePt t="10834" x="8466138" y="2547938"/>
          <p14:tracePt t="10837" x="8502650" y="2547938"/>
          <p14:tracePt t="10849" x="8591550" y="2547938"/>
          <p14:tracePt t="10866" x="8626475" y="2547938"/>
          <p14:tracePt t="10882" x="8697913" y="2547938"/>
          <p14:tracePt t="10900" x="8716963" y="2547938"/>
          <p14:tracePt t="10901" x="8734425" y="2547938"/>
          <p14:tracePt t="10916" x="8734425" y="2528888"/>
          <p14:tracePt t="10932" x="8769350" y="2511425"/>
          <p14:tracePt t="10949" x="8805863" y="2493963"/>
          <p14:tracePt t="10967" x="8823325" y="2476500"/>
          <p14:tracePt t="10984" x="8858250" y="2439988"/>
          <p14:tracePt t="11076" x="8877300" y="2439988"/>
          <p14:tracePt t="11104" x="8894763" y="2439988"/>
          <p14:tracePt t="11116" x="8894763" y="2457450"/>
          <p14:tracePt t="11140" x="8912225" y="2457450"/>
          <p14:tracePt t="11156" x="8929688" y="2457450"/>
          <p14:tracePt t="11165" x="9001125" y="2457450"/>
          <p14:tracePt t="11171" x="9072563" y="2493963"/>
          <p14:tracePt t="11183" x="9215438" y="2528888"/>
          <p14:tracePt t="11201" x="9536113" y="2708275"/>
          <p14:tracePt t="11216" x="9607550" y="2760663"/>
          <p14:tracePt t="11217" x="9642475" y="2797175"/>
          <p14:tracePt t="11233" x="9696450" y="2921000"/>
          <p14:tracePt t="11249" x="9713913" y="3009900"/>
          <p14:tracePt t="11266" x="9732963" y="3046413"/>
          <p14:tracePt t="12107" x="9696450" y="3046413"/>
          <p14:tracePt t="12115" x="9661525" y="3046413"/>
          <p14:tracePt t="12122" x="9625013" y="3046413"/>
          <p14:tracePt t="12137" x="9518650" y="3046413"/>
          <p14:tracePt t="12153" x="9375775" y="3046413"/>
          <p14:tracePt t="12154" x="9232900" y="3028950"/>
          <p14:tracePt t="12169" x="8823325" y="3028950"/>
          <p14:tracePt t="12185" x="8431213" y="3028950"/>
          <p14:tracePt t="12202" x="7985125" y="3028950"/>
          <p14:tracePt t="12219" x="7558088" y="3046413"/>
          <p14:tracePt t="12221" x="7397750" y="3046413"/>
          <p14:tracePt t="12235" x="7183438" y="3063875"/>
          <p14:tracePt t="12252" x="7005638" y="3098800"/>
          <p14:tracePt t="12269" x="6845300" y="3098800"/>
          <p14:tracePt t="12285" x="6630988" y="3135313"/>
          <p14:tracePt t="12303" x="6256338" y="3135313"/>
          <p14:tracePt t="12305" x="5989638" y="3135313"/>
          <p14:tracePt t="12319" x="5489575" y="3135313"/>
          <p14:tracePt t="12335" x="4883150" y="3135313"/>
          <p14:tracePt t="12352" x="4241800" y="3135313"/>
          <p14:tracePt t="12368" x="3706813" y="3170238"/>
          <p14:tracePt t="12385" x="3475038" y="3189288"/>
          <p14:tracePt t="12402" x="2816225" y="3224213"/>
          <p14:tracePt t="12419" x="2566988" y="3259138"/>
          <p14:tracePt t="12435" x="2459038" y="3278188"/>
          <p14:tracePt t="12641" x="2513013" y="3259138"/>
          <p14:tracePt t="12647" x="2781300" y="3152775"/>
          <p14:tracePt t="12654" x="3136900" y="3028950"/>
          <p14:tracePt t="12672" x="4046538" y="2671763"/>
          <p14:tracePt t="12685" x="4421188" y="2511425"/>
          <p14:tracePt t="12702" x="4991100" y="2333625"/>
          <p14:tracePt t="12718" x="5240338" y="2297113"/>
          <p14:tracePt t="12753" x="5578475" y="2297113"/>
          <p14:tracePt t="12762" x="5614988" y="2297113"/>
          <p14:tracePt t="12768" x="5649913" y="2297113"/>
          <p14:tracePt t="12786" x="5703888" y="2297113"/>
          <p14:tracePt t="12804" x="5721350" y="2297113"/>
          <p14:tracePt t="12964" x="5757863" y="2476500"/>
          <p14:tracePt t="12974" x="5810250" y="2617788"/>
          <p14:tracePt t="12991" x="5810250" y="2689225"/>
          <p14:tracePt t="13008" x="5846763" y="2849563"/>
          <p14:tracePt t="13020" x="5846763" y="2938463"/>
          <p14:tracePt t="13038" x="5846763" y="3028950"/>
          <p14:tracePt t="13197" x="5846763" y="2992438"/>
          <p14:tracePt t="13226" x="5846763" y="2974975"/>
          <p14:tracePt t="13235" x="5829300" y="2974975"/>
          <p14:tracePt t="13406" x="5829300" y="2957513"/>
          <p14:tracePt t="13422" x="5810250" y="2957513"/>
          <p14:tracePt t="13706" x="5881688" y="2778125"/>
          <p14:tracePt t="13719" x="5899150" y="2725738"/>
          <p14:tracePt t="13721" x="5899150" y="2708275"/>
          <p14:tracePt t="13729" x="5899150" y="2689225"/>
          <p14:tracePt t="13750" x="5899150" y="2654300"/>
          <p14:tracePt t="13765" x="5899150" y="2636838"/>
          <p14:tracePt t="13872" x="5899150" y="2617788"/>
          <p14:tracePt t="13879" x="5899150" y="2565400"/>
          <p14:tracePt t="13897" x="5899150" y="2547938"/>
          <p14:tracePt t="14082" x="5899150" y="2617788"/>
          <p14:tracePt t="14089" x="5899150" y="2654300"/>
          <p14:tracePt t="14098" x="5899150" y="2671763"/>
          <p14:tracePt t="14112" x="5899150" y="2725738"/>
          <p14:tracePt t="14128" x="5899150" y="2743200"/>
          <p14:tracePt t="14145" x="5899150" y="2760663"/>
          <p14:tracePt t="14293" x="5899150" y="2868613"/>
          <p14:tracePt t="14304" x="5899150" y="2886075"/>
          <p14:tracePt t="14324" x="5899150" y="2921000"/>
          <p14:tracePt t="21606" x="5953125" y="3224213"/>
          <p14:tracePt t="21612" x="5953125" y="3241675"/>
          <p14:tracePt t="21739" x="5970588" y="3241675"/>
          <p14:tracePt t="21753" x="5989638" y="3259138"/>
          <p14:tracePt t="21755" x="6007100" y="3278188"/>
          <p14:tracePt t="21770" x="6024563" y="3278188"/>
          <p14:tracePt t="21786" x="6042025" y="3278188"/>
          <p14:tracePt t="21814" x="6061075" y="3278188"/>
          <p14:tracePt t="21825" x="6078538" y="3259138"/>
          <p14:tracePt t="21831" x="6149975" y="3135313"/>
          <p14:tracePt t="21839" x="6184900" y="3046413"/>
          <p14:tracePt t="21858" x="6273800" y="2868613"/>
          <p14:tracePt t="21873" x="6292850" y="2797175"/>
          <p14:tracePt t="21875" x="6292850" y="2760663"/>
          <p14:tracePt t="21890" x="6292850" y="2708275"/>
          <p14:tracePt t="21910" x="6292850" y="2671763"/>
          <p14:tracePt t="21925" x="6327775" y="2636838"/>
          <p14:tracePt t="21948" x="6327775" y="2617788"/>
          <p14:tracePt t="22100" x="6256338" y="2671763"/>
          <p14:tracePt t="22111" x="6078538" y="2797175"/>
          <p14:tracePt t="22114" x="5881688" y="2938463"/>
          <p14:tracePt t="22130" x="5472113" y="3241675"/>
          <p14:tracePt t="22148" x="5062538" y="3473450"/>
          <p14:tracePt t="22161" x="4937125" y="3544888"/>
          <p14:tracePt t="22178" x="4813300" y="3633788"/>
          <p14:tracePt t="22181" x="4722813" y="3687763"/>
          <p14:tracePt t="22197" x="4705350" y="3687763"/>
          <p14:tracePt t="22199" x="4670425" y="3705225"/>
          <p14:tracePt t="22356" x="4705350" y="3705225"/>
          <p14:tracePt t="22364" x="4776788" y="3705225"/>
          <p14:tracePt t="22387" x="5062538" y="3687763"/>
          <p14:tracePt t="22406" x="5114925" y="3668713"/>
          <p14:tracePt t="22426" x="5205413" y="3616325"/>
          <p14:tracePt t="22442" x="5257800" y="3598863"/>
          <p14:tracePt t="22453" x="5294313" y="3562350"/>
          <p14:tracePt t="22468" x="5329238" y="3544888"/>
          <p14:tracePt t="22486" x="5365750" y="3527425"/>
          <p14:tracePt t="22487" x="5383213" y="3527425"/>
          <p14:tracePt t="22501" x="5400675" y="3527425"/>
          <p14:tracePt t="22518" x="5437188" y="3527425"/>
          <p14:tracePt t="22534" x="5472113" y="3508375"/>
          <p14:tracePt t="22551" x="5526088" y="3490913"/>
          <p14:tracePt t="22557" x="5561013" y="3490913"/>
          <p14:tracePt t="22602" x="5829300" y="3419475"/>
          <p14:tracePt t="22609" x="5846763" y="3419475"/>
          <p14:tracePt t="22642" x="5881688" y="3419475"/>
          <p14:tracePt t="22865" x="5881688" y="3438525"/>
          <p14:tracePt t="22874" x="5881688" y="3455988"/>
          <p14:tracePt t="22890" x="5864225" y="3473450"/>
          <p14:tracePt t="22907" x="5829300" y="3508375"/>
          <p14:tracePt t="22919" x="5792788" y="3527425"/>
          <p14:tracePt t="22934" x="5775325" y="3544888"/>
          <p14:tracePt t="23043" x="5757863" y="3544888"/>
          <p14:tracePt t="23049" x="5721350" y="3544888"/>
          <p14:tracePt t="23057" x="5703888" y="3544888"/>
          <p14:tracePt t="26284" x="5703888" y="3598863"/>
          <p14:tracePt t="29677" x="4865688" y="3152775"/>
          <p14:tracePt t="29680" x="4848225" y="3152775"/>
          <p14:tracePt t="29696" x="4865688" y="3152775"/>
          <p14:tracePt t="29709" x="4902200" y="3170238"/>
          <p14:tracePt t="29714" x="4919663" y="3170238"/>
          <p14:tracePt t="29928" x="4937125" y="3170238"/>
          <p14:tracePt t="30116" x="4973638" y="3170238"/>
          <p14:tracePt t="30124" x="5026025" y="3152775"/>
          <p14:tracePt t="30140" x="5097463" y="3098800"/>
          <p14:tracePt t="30158" x="5133975" y="3098800"/>
          <p14:tracePt t="30251" x="5168900" y="3098800"/>
          <p14:tracePt t="30261" x="5240338" y="3117850"/>
          <p14:tracePt t="30272" x="5346700" y="3170238"/>
          <p14:tracePt t="30289" x="5597525" y="3241675"/>
          <p14:tracePt t="30306" x="5703888" y="3259138"/>
          <p14:tracePt t="30324" x="5721350" y="3259138"/>
          <p14:tracePt t="30647" x="5721350" y="3278188"/>
          <p14:tracePt t="31063" x="5757863" y="3295650"/>
          <p14:tracePt t="31081" x="5775325" y="3313113"/>
          <p14:tracePt t="31227" x="5775325" y="3330575"/>
          <p14:tracePt t="31235" x="5775325" y="3349625"/>
          <p14:tracePt t="31392" x="5775325" y="3384550"/>
          <p14:tracePt t="31414" x="5775325" y="3419475"/>
          <p14:tracePt t="31422" x="5775325" y="3455988"/>
          <p14:tracePt t="31428" x="5775325" y="3508375"/>
          <p14:tracePt t="31439" x="5775325" y="3527425"/>
          <p14:tracePt t="31452" x="5775325" y="3579813"/>
          <p14:tracePt t="31470" x="5792788" y="3579813"/>
          <p14:tracePt t="32755" x="5918200" y="3579813"/>
          <p14:tracePt t="32762" x="6113463" y="3598863"/>
          <p14:tracePt t="32770" x="6327775" y="3598863"/>
          <p14:tracePt t="32779" x="6702425" y="3598863"/>
          <p14:tracePt t="32796" x="7450138" y="3633788"/>
          <p14:tracePt t="32812" x="7913688" y="3633788"/>
          <p14:tracePt t="32831" x="8216900" y="3633788"/>
          <p14:tracePt t="32846" x="8342313" y="3633788"/>
          <p14:tracePt t="32865" x="8448675" y="3633788"/>
          <p14:tracePt t="32879" x="8502650" y="3633788"/>
          <p14:tracePt t="32896" x="8697913" y="3616325"/>
          <p14:tracePt t="32897" x="8805863" y="3616325"/>
          <p14:tracePt t="32912" x="9001125" y="3616325"/>
          <p14:tracePt t="32929" x="9215438" y="3616325"/>
          <p14:tracePt t="32946" x="9340850" y="3616325"/>
          <p14:tracePt t="32962" x="9447213" y="3616325"/>
          <p14:tracePt t="32979" x="9464675" y="3616325"/>
          <p14:tracePt t="32996" x="9501188" y="3616325"/>
          <p14:tracePt t="33012" x="9536113" y="3598863"/>
          <p14:tracePt t="33029" x="9642475" y="3562350"/>
          <p14:tracePt t="33047" x="9732963" y="3562350"/>
          <p14:tracePt t="33048" x="9750425" y="3562350"/>
          <p14:tracePt t="33065" x="9767888" y="3562350"/>
          <p14:tracePt t="33115" x="9785350" y="3562350"/>
          <p14:tracePt t="33122" x="9821863" y="3562350"/>
          <p14:tracePt t="33132" x="9856788" y="3579813"/>
          <p14:tracePt t="33146" x="9928225" y="3579813"/>
          <p14:tracePt t="33162" x="9945688" y="3579813"/>
          <p14:tracePt t="33179" x="9963150" y="3579813"/>
          <p14:tracePt t="33196" x="10034588" y="3616325"/>
          <p14:tracePt t="33212" x="10088563" y="3633788"/>
          <p14:tracePt t="33229" x="10106025" y="3633788"/>
          <p14:tracePt t="33335" x="10106025" y="3651250"/>
          <p14:tracePt t="33409" x="10106025" y="3668713"/>
          <p14:tracePt t="33417" x="10106025" y="3687763"/>
          <p14:tracePt t="33498" x="10106025" y="3705225"/>
          <p14:tracePt t="33506" x="10071100" y="3722688"/>
          <p14:tracePt t="33512" x="10071100" y="3740150"/>
          <p14:tracePt t="33582" x="10053638" y="3759200"/>
          <p14:tracePt t="36585" x="9839325" y="3829050"/>
          <p14:tracePt t="36589" x="9571038" y="4025900"/>
          <p14:tracePt t="36592" x="9429750" y="4132263"/>
          <p14:tracePt t="36594" x="9304338" y="4186238"/>
          <p14:tracePt t="36597" x="9178925" y="4240213"/>
          <p14:tracePt t="36606" x="9055100" y="4257675"/>
          <p14:tracePt t="36626" x="8823325" y="4257675"/>
          <p14:tracePt t="36644" x="8680450" y="4257675"/>
          <p14:tracePt t="36657" x="8662988" y="4275138"/>
          <p14:tracePt t="36725" x="8626475" y="4292600"/>
          <p14:tracePt t="36732" x="8591550" y="4329113"/>
          <p14:tracePt t="36741" x="8537575" y="4400550"/>
          <p14:tracePt t="36757" x="8431213" y="4524375"/>
          <p14:tracePt t="36773" x="8377238" y="4595813"/>
          <p14:tracePt t="36790" x="8253413" y="4702175"/>
          <p14:tracePt t="36791" x="8181975" y="4773613"/>
          <p14:tracePt t="36806" x="8110538" y="4845050"/>
          <p14:tracePt t="36823" x="8074025" y="4862513"/>
          <p14:tracePt t="36840" x="8021638" y="4899025"/>
          <p14:tracePt t="36858" x="7950200" y="4933950"/>
          <p14:tracePt t="36873" x="7913688" y="4970463"/>
          <p14:tracePt t="36890" x="7878763" y="4970463"/>
          <p14:tracePt t="36906" x="7807325" y="4987925"/>
          <p14:tracePt t="36923" x="7664450" y="5022850"/>
          <p14:tracePt t="36941" x="7432675" y="5076825"/>
          <p14:tracePt t="36942" x="7237413" y="5094288"/>
          <p14:tracePt t="36956" x="7040563" y="5148263"/>
          <p14:tracePt t="36974" x="6915150" y="5237163"/>
          <p14:tracePt t="36989" x="6826250" y="5308600"/>
          <p14:tracePt t="37007" x="6773863" y="5360988"/>
          <p14:tracePt t="37022" x="6719888" y="5360988"/>
          <p14:tracePt t="37040" x="6684963" y="5414963"/>
          <p14:tracePt t="37056" x="6630988" y="5451475"/>
          <p14:tracePt t="37073" x="6577013" y="5468938"/>
          <p14:tracePt t="37075" x="6559550" y="5468938"/>
          <p14:tracePt t="37090" x="6542088" y="5468938"/>
          <p14:tracePt t="37091" x="6523038" y="5486400"/>
          <p14:tracePt t="37106" x="6488113" y="5486400"/>
          <p14:tracePt t="37123" x="6453188" y="5503863"/>
          <p14:tracePt t="37140" x="6381750" y="5540375"/>
          <p14:tracePt t="37157" x="6327775" y="5540375"/>
          <p14:tracePt t="37287" x="6345238" y="5540375"/>
          <p14:tracePt t="37295" x="6399213" y="5540375"/>
          <p14:tracePt t="37310" x="6523038" y="5540375"/>
          <p14:tracePt t="37329" x="6630988" y="5540375"/>
          <p14:tracePt t="37341" x="6665913" y="5540375"/>
          <p14:tracePt t="37357" x="6702425" y="5540375"/>
          <p14:tracePt t="37429" x="6737350" y="5540375"/>
          <p14:tracePt t="37438" x="6773863" y="5540375"/>
          <p14:tracePt t="37444" x="6808788" y="5540375"/>
          <p14:tracePt t="37458" x="6880225" y="5540375"/>
          <p14:tracePt t="37473" x="6934200" y="5540375"/>
          <p14:tracePt t="37490" x="6969125" y="5540375"/>
          <p14:tracePt t="37506" x="6986588" y="5503863"/>
          <p14:tracePt t="37523" x="7023100" y="5503863"/>
          <p14:tracePt t="37540" x="7058025" y="5503863"/>
          <p14:tracePt t="37541" x="7077075" y="5503863"/>
          <p14:tracePt t="37556" x="7077075" y="5468938"/>
          <p14:tracePt t="37573" x="7094538" y="5451475"/>
          <p14:tracePt t="37590" x="7094538" y="5432425"/>
          <p14:tracePt t="37606" x="7094538" y="5380038"/>
          <p14:tracePt t="37640" x="7058025" y="5165725"/>
          <p14:tracePt t="37645" x="7023100" y="5130800"/>
          <p14:tracePt t="37657" x="7023100" y="5111750"/>
          <p14:tracePt t="37677" x="7005638" y="5059363"/>
          <p14:tracePt t="37706" x="6986588" y="5022850"/>
          <p14:tracePt t="37747" x="6969125" y="5005388"/>
          <p14:tracePt t="37768" x="6969125" y="4987925"/>
          <p14:tracePt t="37787" x="6951663" y="4987925"/>
          <p14:tracePt t="37794" x="6951663" y="4970463"/>
          <p14:tracePt t="37807" x="6934200" y="4970463"/>
          <p14:tracePt t="37826" x="6897688" y="4933950"/>
          <p14:tracePt t="37842" x="6880225" y="4933950"/>
          <p14:tracePt t="37862" x="6862763" y="4933950"/>
          <p14:tracePt t="37879" x="6808788" y="4933950"/>
          <p14:tracePt t="37890" x="6773863" y="4933950"/>
          <p14:tracePt t="37909" x="6737350" y="4933950"/>
          <p14:tracePt t="37911" x="6719888" y="4933950"/>
          <p14:tracePt t="37924" x="6684963" y="4933950"/>
          <p14:tracePt t="37940" x="6630988" y="4951413"/>
          <p14:tracePt t="37957" x="6523038" y="5022850"/>
          <p14:tracePt t="37975" x="6470650" y="5059363"/>
          <p14:tracePt t="37992" x="6453188" y="5094288"/>
          <p14:tracePt t="38007" x="6416675" y="5130800"/>
          <p14:tracePt t="38024" x="6399213" y="5165725"/>
          <p14:tracePt t="38040" x="6381750" y="5219700"/>
          <p14:tracePt t="38058" x="6381750" y="5254625"/>
          <p14:tracePt t="38060" x="6381750" y="5272088"/>
          <p14:tracePt t="38075" x="6381750" y="5291138"/>
          <p14:tracePt t="38091" x="6381750" y="5326063"/>
          <p14:tracePt t="38107" x="6399213" y="5380038"/>
          <p14:tracePt t="38123" x="6453188" y="5414963"/>
          <p14:tracePt t="38141" x="6488113" y="5468938"/>
          <p14:tracePt t="38157" x="6542088" y="5557838"/>
          <p14:tracePt t="38174" x="6594475" y="5592763"/>
          <p14:tracePt t="38191" x="6630988" y="5611813"/>
          <p14:tracePt t="38207" x="6702425" y="5611813"/>
          <p14:tracePt t="38223" x="6737350" y="5629275"/>
          <p14:tracePt t="38240" x="6773863" y="5629275"/>
          <p14:tracePt t="38257" x="6791325" y="5629275"/>
          <p14:tracePt t="38275" x="6826250" y="5629275"/>
          <p14:tracePt t="38276" x="6845300" y="5629275"/>
          <p14:tracePt t="38290" x="6862763" y="5629275"/>
          <p14:tracePt t="38308" x="6880225" y="5629275"/>
          <p14:tracePt t="38324" x="6897688" y="5629275"/>
          <p14:tracePt t="38340" x="6915150" y="5629275"/>
          <p14:tracePt t="38358" x="6934200" y="5611813"/>
          <p14:tracePt t="38377" x="6969125" y="5575300"/>
          <p14:tracePt t="38391" x="7005638" y="5557838"/>
          <p14:tracePt t="38407" x="7023100" y="5486400"/>
          <p14:tracePt t="38425" x="7023100" y="5451475"/>
          <p14:tracePt t="38440" x="7040563" y="5432425"/>
          <p14:tracePt t="38457" x="7040563" y="5397500"/>
          <p14:tracePt t="38474" x="7040563" y="5360988"/>
          <p14:tracePt t="38509" x="7040563" y="5291138"/>
          <p14:tracePt t="38514" x="7040563" y="5272088"/>
          <p14:tracePt t="38523" x="7040563" y="5254625"/>
          <p14:tracePt t="38539" x="7040563" y="5219700"/>
          <p14:tracePt t="38560" x="7040563" y="5200650"/>
          <p14:tracePt t="38584" x="7040563" y="5165725"/>
          <p14:tracePt t="38591" x="7023100" y="5148263"/>
          <p14:tracePt t="38606" x="6934200" y="5076825"/>
          <p14:tracePt t="38624" x="6826250" y="5005388"/>
          <p14:tracePt t="38640" x="6737350" y="4970463"/>
          <p14:tracePt t="38658" x="6719888" y="4951413"/>
          <p14:tracePt t="38741" x="6684963" y="4970463"/>
          <p14:tracePt t="38748" x="6665913" y="4970463"/>
          <p14:tracePt t="38760" x="6648450" y="4970463"/>
          <p14:tracePt t="38763" x="6630988" y="5005388"/>
          <p14:tracePt t="38774" x="6613525" y="5005388"/>
          <p14:tracePt t="38794" x="6577013" y="5040313"/>
          <p14:tracePt t="38808" x="6542088" y="5076825"/>
          <p14:tracePt t="38826" x="6523038" y="5094288"/>
          <p14:tracePt t="38841" x="6523038" y="5111750"/>
          <p14:tracePt t="38857" x="6488113" y="5130800"/>
          <p14:tracePt t="38875" x="6453188" y="5165725"/>
          <p14:tracePt t="38879" x="6453188" y="5200650"/>
          <p14:tracePt t="38893" x="6453188" y="5254625"/>
          <p14:tracePt t="38907" x="6453188" y="5272088"/>
          <p14:tracePt t="38925" x="6453188" y="5308600"/>
          <p14:tracePt t="38941" x="6470650" y="5326063"/>
          <p14:tracePt t="38958" x="6488113" y="5360988"/>
          <p14:tracePt t="38959" x="6505575" y="5360988"/>
          <p14:tracePt t="38973" x="6523038" y="5380038"/>
          <p14:tracePt t="39002" x="6559550" y="5414963"/>
          <p14:tracePt t="39010" x="6577013" y="5414963"/>
          <p14:tracePt t="39023" x="6594475" y="5432425"/>
          <p14:tracePt t="39041" x="6630988" y="5432425"/>
          <p14:tracePt t="39043" x="6665913" y="5451475"/>
          <p14:tracePt t="39057" x="6702425" y="5451475"/>
          <p14:tracePt t="39074" x="6737350" y="5451475"/>
          <p14:tracePt t="39092" x="6773863" y="5451475"/>
          <p14:tracePt t="39138" x="6826250" y="5432425"/>
          <p14:tracePt t="39160" x="6826250" y="5414963"/>
          <p14:tracePt t="39169" x="6826250" y="5397500"/>
          <p14:tracePt t="39184" x="6826250" y="5380038"/>
          <p14:tracePt t="39194" x="6826250" y="5360988"/>
          <p14:tracePt t="39208" x="6826250" y="5343525"/>
          <p14:tracePt t="42887" x="6845300" y="5254625"/>
          <p14:tracePt t="42889" x="6845300" y="5237163"/>
          <p14:tracePt t="43079" x="6845300" y="5219700"/>
          <p14:tracePt t="46603" x="6880225" y="4756150"/>
          <p14:tracePt t="46616" x="6880225" y="4721225"/>
          <p14:tracePt t="46628" x="6880225" y="4684713"/>
          <p14:tracePt t="46647" x="6880225" y="4649788"/>
          <p14:tracePt t="46673" x="6880225" y="4613275"/>
          <p14:tracePt t="46696" x="6880225" y="4489450"/>
          <p14:tracePt t="46722" x="6880225" y="4418013"/>
          <p14:tracePt t="46745" x="6880225" y="4329113"/>
          <p14:tracePt t="46770" x="6880225" y="4275138"/>
          <p14:tracePt t="46850" x="6880225" y="4329113"/>
          <p14:tracePt t="46858" x="6934200" y="4452938"/>
          <p14:tracePt t="46873" x="6969125" y="4541838"/>
          <p14:tracePt t="46908" x="7094538" y="5005388"/>
          <p14:tracePt t="46911" x="7094538" y="5040313"/>
          <p14:tracePt t="46929" x="7129463" y="5183188"/>
          <p14:tracePt t="46958" x="7165975" y="5291138"/>
          <p14:tracePt t="46961" x="7165975" y="5308600"/>
          <p14:tracePt t="46977" x="7200900" y="5360988"/>
          <p14:tracePt t="47002" x="7308850" y="5414963"/>
          <p14:tracePt t="47024" x="7326313" y="5414963"/>
          <p14:tracePt t="47053" x="7397750" y="5094288"/>
          <p14:tracePt t="47071" x="7397750" y="4951413"/>
          <p14:tracePt t="47097" x="7289800" y="4132263"/>
          <p14:tracePt t="47123" x="6399213" y="2387600"/>
          <p14:tracePt t="47155" x="6042025" y="1674813"/>
          <p14:tracePt t="47158" x="6042025" y="1585913"/>
          <p14:tracePt t="47174" x="6042025" y="1497013"/>
          <p14:tracePt t="47181" x="6042025" y="1354138"/>
          <p14:tracePt t="47204" x="6042025" y="1085850"/>
          <p14:tracePt t="47207" x="6078538" y="925513"/>
          <p14:tracePt t="47209" x="6096000" y="801688"/>
          <p14:tracePt t="47231" x="6113463" y="4270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927" y="300647"/>
            <a:ext cx="11519724" cy="6142467"/>
            <a:chOff x="-171900" y="-228479"/>
            <a:chExt cx="23039447" cy="12284933"/>
          </a:xfrm>
        </p:grpSpPr>
        <p:grpSp>
          <p:nvGrpSpPr>
            <p:cNvPr id="3" name="Group 3"/>
            <p:cNvGrpSpPr/>
            <p:nvPr/>
          </p:nvGrpSpPr>
          <p:grpSpPr>
            <a:xfrm>
              <a:off x="-171900" y="-228479"/>
              <a:ext cx="5317303" cy="12275934"/>
              <a:chOff x="-50164" y="-66675"/>
              <a:chExt cx="1551701" cy="35823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0164" y="2877011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501537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Q&amp;A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endParaRPr lang="en-US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-107524"/>
              <a:ext cx="3498394" cy="2175199"/>
              <a:chOff x="0" y="-66675"/>
              <a:chExt cx="1020905" cy="6347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612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rnd">
                <a:solidFill>
                  <a:schemeClr val="bg1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897807" y="1099963"/>
            <a:ext cx="6565028" cy="1096715"/>
            <a:chOff x="0" y="0"/>
            <a:chExt cx="3831627" cy="6400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31627" cy="640089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tx1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3831627" cy="706764"/>
            </a:xfrm>
            <a:prstGeom prst="rect">
              <a:avLst/>
            </a:prstGeom>
          </p:spPr>
          <p:txBody>
            <a:bodyPr lIns="31104" tIns="31104" rIns="31104" bIns="31104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79114" y="1577414"/>
            <a:ext cx="1764342" cy="1094315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4">
                  <a:alpha val="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379114" y="2881814"/>
            <a:ext cx="1764342" cy="1094315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379114" y="4115306"/>
            <a:ext cx="1764342" cy="1094315"/>
            <a:chOff x="0" y="0"/>
            <a:chExt cx="3528684" cy="218863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9114" y="5348799"/>
            <a:ext cx="1764342" cy="1094315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1104" tIns="31104" rIns="31104" bIns="31104" rtlCol="0" anchor="ctr"/>
              <a:lstStyle/>
              <a:p>
                <a:pPr algn="ctr">
                  <a:lnSpc>
                    <a:spcPts val="168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4138567" y="1273881"/>
            <a:ext cx="6083508" cy="6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  <a:spcBef>
                <a:spcPct val="0"/>
              </a:spcBef>
            </a:pPr>
            <a:r>
              <a:rPr lang="en-GB" sz="4400" b="1" dirty="0">
                <a:solidFill>
                  <a:schemeClr val="bg1"/>
                </a:solidFill>
                <a:latin typeface="Stinger Fit Bold"/>
              </a:rPr>
              <a:t>Test your knowledge</a:t>
            </a:r>
            <a:endParaRPr lang="en-US" sz="4400" b="1" dirty="0">
              <a:solidFill>
                <a:schemeClr val="bg1"/>
              </a:solidFill>
              <a:latin typeface="Stinger Fit Bold"/>
            </a:endParaRPr>
          </a:p>
        </p:txBody>
      </p:sp>
      <p:pic>
        <p:nvPicPr>
          <p:cNvPr id="55" name="Graphic 54" descr="Programmer female with solid fill">
            <a:extLst>
              <a:ext uri="{FF2B5EF4-FFF2-40B4-BE49-F238E27FC236}">
                <a16:creationId xmlns:a16="http://schemas.microsoft.com/office/drawing/2014/main" id="{BE0F11D2-4C0F-6D3A-F0E9-18BD47A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369" y="461900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801C0E8C-6190-81C0-789D-AC640953A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085" y="1654067"/>
            <a:ext cx="914400" cy="914400"/>
          </a:xfrm>
          <a:prstGeom prst="rect">
            <a:avLst/>
          </a:prstGeom>
        </p:spPr>
      </p:pic>
      <p:pic>
        <p:nvPicPr>
          <p:cNvPr id="51" name="Graphic 50" descr="High temperature with solid fill">
            <a:extLst>
              <a:ext uri="{FF2B5EF4-FFF2-40B4-BE49-F238E27FC236}">
                <a16:creationId xmlns:a16="http://schemas.microsoft.com/office/drawing/2014/main" id="{BC0AAA1E-E700-6533-6D00-6C994B518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3414" y="4189286"/>
            <a:ext cx="914400" cy="914400"/>
          </a:xfrm>
          <a:prstGeom prst="rect">
            <a:avLst/>
          </a:prstGeom>
        </p:spPr>
      </p:pic>
      <p:pic>
        <p:nvPicPr>
          <p:cNvPr id="26" name="Graphic 25" descr="Stamp with solid fill">
            <a:extLst>
              <a:ext uri="{FF2B5EF4-FFF2-40B4-BE49-F238E27FC236}">
                <a16:creationId xmlns:a16="http://schemas.microsoft.com/office/drawing/2014/main" id="{8150DC53-5AED-D6F7-9F80-D74DE34AC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2655" y="2971771"/>
            <a:ext cx="914400" cy="914400"/>
          </a:xfrm>
          <a:prstGeom prst="rect">
            <a:avLst/>
          </a:prstGeom>
        </p:spPr>
      </p:pic>
      <p:pic>
        <p:nvPicPr>
          <p:cNvPr id="58" name="Graphic 57" descr="Brain in head with solid fill">
            <a:extLst>
              <a:ext uri="{FF2B5EF4-FFF2-40B4-BE49-F238E27FC236}">
                <a16:creationId xmlns:a16="http://schemas.microsoft.com/office/drawing/2014/main" id="{146C76ED-C90B-ECC4-C5D5-56A79722F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387" y="5434256"/>
            <a:ext cx="914400" cy="914400"/>
          </a:xfrm>
          <a:prstGeom prst="rect">
            <a:avLst/>
          </a:prstGeom>
        </p:spPr>
      </p:pic>
      <p:pic>
        <p:nvPicPr>
          <p:cNvPr id="62" name="Graphic 61" descr="Group brainstorm with solid fill">
            <a:extLst>
              <a:ext uri="{FF2B5EF4-FFF2-40B4-BE49-F238E27FC236}">
                <a16:creationId xmlns:a16="http://schemas.microsoft.com/office/drawing/2014/main" id="{80C9FBAC-1503-8922-0281-37CC305093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28887" y="2568467"/>
            <a:ext cx="4251557" cy="4251557"/>
          </a:xfrm>
          <a:prstGeom prst="rect">
            <a:avLst/>
          </a:prstGeom>
        </p:spPr>
      </p:pic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097CB646-C6AA-7E1D-D787-19862590A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77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mmins 2018">
  <a:themeElements>
    <a:clrScheme name="Launch">
      <a:dk1>
        <a:srgbClr val="000000"/>
      </a:dk1>
      <a:lt1>
        <a:srgbClr val="FFFFFF"/>
      </a:lt1>
      <a:dk2>
        <a:srgbClr val="414141"/>
      </a:dk2>
      <a:lt2>
        <a:srgbClr val="E7E6E6"/>
      </a:lt2>
      <a:accent1>
        <a:srgbClr val="424242"/>
      </a:accent1>
      <a:accent2>
        <a:srgbClr val="DA281C"/>
      </a:accent2>
      <a:accent3>
        <a:srgbClr val="00578A"/>
      </a:accent3>
      <a:accent4>
        <a:srgbClr val="738B1F"/>
      </a:accent4>
      <a:accent5>
        <a:srgbClr val="B4B4B3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lide library_2023" id="{B6A1C1B3-DADB-1F46-A635-82E158F2197D}" vid="{D587105E-71D3-F244-821B-14FD8C671E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SharedContentType xmlns="Microsoft.SharePoint.Taxonomy.ContentTypeSync" SourceId="b53ed34d-b75e-4dcd-af8b-2871378cbb82" ContentTypeId="0x010100D6DB4AC788A74237AC66E75E8A04265F10" PreviousValue="false" LastSyncTimeStamp="2019-10-12T18:17:34.37Z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Version=16.0.0.0, Culture=neutral, PublicKeyToken=71e9bce111e9429c</Assembly>
    <Class>Microsoft.Office.RecordsManagement.Internal.UpdateExpireDate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DocumentType_Note xmlns="4d88e6c4-fcff-4e56-b8a1-dbf7c2669ce3">
      <Terms xmlns="http://schemas.microsoft.com/office/infopath/2007/PartnerControls"/>
    </CUDocumentType_Note>
    <CULocation_Note xmlns="4d88e6c4-fcff-4e56-b8a1-dbf7c2669ce3">
      <Terms xmlns="http://schemas.microsoft.com/office/infopath/2007/PartnerControls">
        <TermInfo xmlns="http://schemas.microsoft.com/office/infopath/2007/PartnerControls">
          <TermName xmlns="http://schemas.microsoft.com/office/infopath/2007/PartnerControls">US.COL.COM</TermName>
          <TermId xmlns="http://schemas.microsoft.com/office/infopath/2007/PartnerControls">cf400f95-f61c-4279-8dc1-96d4d4e6f124</TermId>
        </TermInfo>
      </Terms>
    </CULocation_Note>
    <TaxCatchAll xmlns="4d88e6c4-fcff-4e56-b8a1-dbf7c2669ce3">
      <Value>33</Value>
      <Value>32</Value>
      <Value>14</Value>
      <Value>13</Value>
      <Value>12</Value>
      <Value>11</Value>
      <Value>10</Value>
      <Value>9</Value>
      <Value>8</Value>
      <Value>7</Value>
      <Value>6</Value>
      <Value>5</Value>
      <Value>4</Value>
    </TaxCatchAll>
    <_dlc_ExpireDateSaved xmlns="http://schemas.microsoft.com/sharepoint/v3" xsi:nil="true"/>
    <_dlc_ExpireDate xmlns="http://schemas.microsoft.com/sharepoint/v3">2027-07-16T13:03:21+00:00</_dlc_ExpireDate>
    <TaxKeywordTaxHTField xmlns="4d88e6c4-fcff-4e56-b8a1-dbf7c2669ce3">
      <Terms xmlns="http://schemas.microsoft.com/office/infopath/2007/PartnerControls"/>
    </TaxKeywordTaxHTField>
    <CUBusinessUnit_Note xmlns="4d88e6c4-fcff-4e56-b8a1-dbf7c2669ce3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</TermName>
          <TermId xmlns="http://schemas.microsoft.com/office/infopath/2007/PartnerControls">78f116de-89c6-461f-ac9e-46c1249c8e20</TermId>
        </TermInfo>
      </Terms>
    </CUBusinessUnit_Note>
    <CUFunction_Note xmlns="4d88e6c4-fcff-4e56-b8a1-dbf7c2669ce3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 Packaging Functional Excellence</TermName>
          <TermId xmlns="http://schemas.microsoft.com/office/infopath/2007/PartnerControls">5d2a3634-5381-4e53-845f-07df0b0fc155</TermId>
        </TermInfo>
      </Terms>
    </CUFunction_Note>
    <CUClassification_Note xmlns="4d88e6c4-fcff-4e56-b8a1-dbf7c2669ce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 use only</TermName>
          <TermId xmlns="http://schemas.microsoft.com/office/infopath/2007/PartnerControls">c22c3a8f-c8ce-43fa-ae03-fa8f3cf5b121</TermId>
        </TermInfo>
      </Terms>
    </CUClassification_Note>
    <CUOriginURL xmlns="4d88e6c4-fcff-4e56-b8a1-dbf7c2669ce3" xsi:nil="true"/>
    <l535e9333ad0483c86509319bf62e6f2 xmlns="4d88e6c4-fcff-4e56-b8a1-dbf7c2669ce3">
      <Terms xmlns="http://schemas.microsoft.com/office/infopath/2007/PartnerControls"/>
    </l535e9333ad0483c86509319bf62e6f2>
    <CUCurrency xmlns="4d88e6c4-fcff-4e56-b8a1-dbf7c2669ce3" xsi:nil="true"/>
    <CUContractAmount xmlns="4d88e6c4-fcff-4e56-b8a1-dbf7c2669ce3" xsi:nil="true"/>
    <CUPartNumber xmlns="4d88e6c4-fcff-4e56-b8a1-dbf7c2669ce3" xsi:nil="true"/>
    <CUSupplierName xmlns="4d88e6c4-fcff-4e56-b8a1-dbf7c2669ce3" xsi:nil="true"/>
    <CUProjectType xmlns="4d88e6c4-fcff-4e56-b8a1-dbf7c2669ce3" xsi:nil="true"/>
    <CUContractStartDate xmlns="4d88e6c4-fcff-4e56-b8a1-dbf7c2669ce3" xsi:nil="true"/>
    <CUExpirationDate xmlns="4d88e6c4-fcff-4e56-b8a1-dbf7c2669ce3" xsi:nil="true"/>
    <CUKeyProcess_Note xmlns="4d88e6c4-fcff-4e56-b8a1-dbf7c2669ce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Analyze Data</TermName>
          <TermId xmlns="http://schemas.microsoft.com/office/infopath/2007/PartnerControls">eb45adee-7565-4302-aca6-47b2d68bf7dc</TermId>
        </TermInfo>
        <TermInfo xmlns="http://schemas.microsoft.com/office/infopath/2007/PartnerControls">
          <TermName xmlns="http://schemas.microsoft.com/office/infopath/2007/PartnerControls">Analyze Design</TermName>
          <TermId xmlns="http://schemas.microsoft.com/office/infopath/2007/PartnerControls">72979886-8195-471e-86ca-8053fd18db45</TermId>
        </TermInfo>
        <TermInfo xmlns="http://schemas.microsoft.com/office/infopath/2007/PartnerControls">
          <TermName xmlns="http://schemas.microsoft.com/office/infopath/2007/PartnerControls">Configure System</TermName>
          <TermId xmlns="http://schemas.microsoft.com/office/infopath/2007/PartnerControls">ecc805c1-e6c9-428e-8454-2b5277767f3c</TermId>
        </TermInfo>
        <TermInfo xmlns="http://schemas.microsoft.com/office/infopath/2007/PartnerControls">
          <TermName xmlns="http://schemas.microsoft.com/office/infopath/2007/PartnerControls">Define Requirements</TermName>
          <TermId xmlns="http://schemas.microsoft.com/office/infopath/2007/PartnerControls">7e649907-c039-4675-8b16-3c84cb5b4558</TermId>
        </TermInfo>
        <TermInfo xmlns="http://schemas.microsoft.com/office/infopath/2007/PartnerControls">
          <TermName xmlns="http://schemas.microsoft.com/office/infopath/2007/PartnerControls">Design Performance</TermName>
          <TermId xmlns="http://schemas.microsoft.com/office/infopath/2007/PartnerControls">efa04c1d-1e5d-42fa-91b5-89e16941468a</TermId>
        </TermInfo>
        <TermInfo xmlns="http://schemas.microsoft.com/office/infopath/2007/PartnerControls">
          <TermName xmlns="http://schemas.microsoft.com/office/infopath/2007/PartnerControls">Integrate System</TermName>
          <TermId xmlns="http://schemas.microsoft.com/office/infopath/2007/PartnerControls">93792b81-ed57-4a3c-a69d-769d5819ef3b</TermId>
        </TermInfo>
        <TermInfo xmlns="http://schemas.microsoft.com/office/infopath/2007/PartnerControls">
          <TermName xmlns="http://schemas.microsoft.com/office/infopath/2007/PartnerControls">Manage Knowledge</TermName>
          <TermId xmlns="http://schemas.microsoft.com/office/infopath/2007/PartnerControls">68623c65-0329-409c-bde5-7943135133e6</TermId>
        </TermInfo>
        <TermInfo xmlns="http://schemas.microsoft.com/office/infopath/2007/PartnerControls">
          <TermName xmlns="http://schemas.microsoft.com/office/infopath/2007/PartnerControls">Manage Portfolio</TermName>
          <TermId xmlns="http://schemas.microsoft.com/office/infopath/2007/PartnerControls">c6eadfe5-f982-4166-8775-6fc23cefc514</TermId>
        </TermInfo>
        <TermInfo xmlns="http://schemas.microsoft.com/office/infopath/2007/PartnerControls">
          <TermName xmlns="http://schemas.microsoft.com/office/infopath/2007/PartnerControls">Manage Work</TermName>
          <TermId xmlns="http://schemas.microsoft.com/office/infopath/2007/PartnerControls">5ad2b15a-00e6-4376-a61c-8ab45d477dae</TermId>
        </TermInfo>
      </Terms>
    </CUKeyProcess_Note>
    <CUContractType xmlns="4d88e6c4-fcff-4e56-b8a1-dbf7c2669ce3" xsi:nil="true"/>
    <CUPSiteSponsor xmlns="4d88e6c4-fcff-4e56-b8a1-dbf7c2669ce3">
      <UserInfo>
        <DisplayName/>
        <AccountId xsi:nil="true"/>
        <AccountType/>
      </UserInfo>
    </CUPSiteSponsor>
    <CUPSponsor xmlns="4d88e6c4-fcff-4e56-b8a1-dbf7c2669ce3">Harsha Ashwath Narayana</CUPSponsor>
    <CUTechnicalDiscipline xmlns="4d88e6c4-fcff-4e56-b8a1-dbf7c2669ce3">Product Engineering Leadership</CUTechnicalDiscipline>
    <CUSupplierType xmlns="4d88e6c4-fcff-4e56-b8a1-dbf7c2669ce3" xsi:nil="true"/>
    <_dlc_Exempt xmlns="http://schemas.microsoft.com/sharepoint/v3" xsi:nil="true"/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Technical Document" ma:contentTypeID="0x010100D6DB4AC788A74237AC66E75E8A04265F10001891C501E71E2F4E822445CDFBA4D481" ma:contentTypeVersion="4" ma:contentTypeDescription="Technical content type which includes all technical meta-data" ma:contentTypeScope="" ma:versionID="7789dcb99edc87465bf4b4835000de85">
  <xsd:schema xmlns:xsd="http://www.w3.org/2001/XMLSchema" xmlns:xs="http://www.w3.org/2001/XMLSchema" xmlns:p="http://schemas.microsoft.com/office/2006/metadata/properties" xmlns:ns1="http://schemas.microsoft.com/sharepoint/v3" xmlns:ns2="4d88e6c4-fcff-4e56-b8a1-dbf7c2669ce3" targetNamespace="http://schemas.microsoft.com/office/2006/metadata/properties" ma:root="true" ma:fieldsID="02ae3dc16a1ba50c02bfc5e89d89bb11" ns1:_="" ns2:_="">
    <xsd:import namespace="http://schemas.microsoft.com/sharepoint/v3"/>
    <xsd:import namespace="4d88e6c4-fcff-4e56-b8a1-dbf7c2669ce3"/>
    <xsd:element name="properties">
      <xsd:complexType>
        <xsd:sequence>
          <xsd:element name="documentManagement">
            <xsd:complexType>
              <xsd:all>
                <xsd:element ref="ns2:CUProjectType" minOccurs="0"/>
                <xsd:element ref="ns2:CUTechnicalDiscipline" minOccurs="0"/>
                <xsd:element ref="ns2:CUContractType" minOccurs="0"/>
                <xsd:element ref="ns2:CUSupplierName" minOccurs="0"/>
                <xsd:element ref="ns2:CUSupplierType" minOccurs="0"/>
                <xsd:element ref="ns2:CUContractStartDate" minOccurs="0"/>
                <xsd:element ref="ns2:CUExpirationDate" minOccurs="0"/>
                <xsd:element ref="ns2:CUCurrency" minOccurs="0"/>
                <xsd:element ref="ns2:CUContractAmount" minOccurs="0"/>
                <xsd:element ref="ns2:CUPartNumber" minOccurs="0"/>
                <xsd:element ref="ns1:_dlc_ExpireDateSaved" minOccurs="0"/>
                <xsd:element ref="ns1:_dlc_ExpireDate" minOccurs="0"/>
                <xsd:element ref="ns2:TaxKeywordTaxHTField" minOccurs="0"/>
                <xsd:element ref="ns2:CULocation_Note" minOccurs="0"/>
                <xsd:element ref="ns2:TaxCatchAll" minOccurs="0"/>
                <xsd:element ref="ns2:CUDocumentType_Note" minOccurs="0"/>
                <xsd:element ref="ns2:TaxCatchAllLabel" minOccurs="0"/>
                <xsd:element ref="ns2:l535e9333ad0483c86509319bf62e6f2" minOccurs="0"/>
                <xsd:element ref="ns2:CUFunction_Note" minOccurs="0"/>
                <xsd:element ref="ns2:CUClassification_Note" minOccurs="0"/>
                <xsd:element ref="ns2:CUOriginURL" minOccurs="0"/>
                <xsd:element ref="ns2:CUKeyProcess_Note" minOccurs="0"/>
                <xsd:element ref="ns2:CUBusinessUnit_Note" minOccurs="0"/>
                <xsd:element ref="ns2:CUPSiteSponsor" minOccurs="0"/>
                <xsd:element ref="ns2:CUPSponsor" minOccurs="0"/>
                <xsd:element ref="ns1:_dlc_Exemp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19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0" nillable="true" ma:displayName="Expiration Date" ma:hidden="true" ma:internalName="_dlc_ExpireDate" ma:readOnly="true">
      <xsd:simpleType>
        <xsd:restriction base="dms:DateTime"/>
      </xsd:simpleType>
    </xsd:element>
    <xsd:element name="_dlc_Exempt" ma:index="4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88e6c4-fcff-4e56-b8a1-dbf7c2669ce3" elementFormDefault="qualified">
    <xsd:import namespace="http://schemas.microsoft.com/office/2006/documentManagement/types"/>
    <xsd:import namespace="http://schemas.microsoft.com/office/infopath/2007/PartnerControls"/>
    <xsd:element name="CUProjectType" ma:index="1" nillable="true" ma:displayName="Project Type" ma:default="" ma:internalName="CUProjectType" ma:readOnly="false">
      <xsd:simpleType>
        <xsd:restriction base="dms:Choice">
          <xsd:enumeration value="PPT"/>
          <xsd:enumeration value="VPI"/>
          <xsd:enumeration value="VPC"/>
          <xsd:enumeration value="PPP"/>
        </xsd:restriction>
      </xsd:simpleType>
    </xsd:element>
    <xsd:element name="CUTechnicalDiscipline" ma:index="2" nillable="true" ma:displayName="Technical Discipline" ma:default="Product Engineering Leadership" ma:internalName="CUTechnicalDiscipline" ma:readOnly="false">
      <xsd:simpleType>
        <xsd:restriction base="dms:Choice">
          <xsd:enumeration value="Applied Mechanics"/>
          <xsd:enumeration value="Customer Engineering"/>
          <xsd:enumeration value="Chemical Systems"/>
          <xsd:enumeration value="Electronic Systems"/>
          <xsd:enumeration value="Materials Science"/>
          <xsd:enumeration value="Product Design"/>
          <xsd:enumeration value="Product Engineering Leadership"/>
          <xsd:enumeration value="Product Functional Test"/>
          <xsd:enumeration value="Product Validation"/>
          <xsd:enumeration value="Reliability Engineering"/>
          <xsd:enumeration value="Systems Engineering"/>
          <xsd:enumeration value="Service Engineering"/>
          <xsd:enumeration value="Thermal and Fluid Science"/>
        </xsd:restriction>
      </xsd:simpleType>
    </xsd:element>
    <xsd:element name="CUContractType" ma:index="10" nillable="true" ma:displayName="Contract Type" ma:default="" ma:internalName="CUContractType">
      <xsd:simpleType>
        <xsd:restriction base="dms:Choice">
          <xsd:enumeration value="3rd party Certifications"/>
          <xsd:enumeration value="Bailment Agreement"/>
          <xsd:enumeration value="Bailment Agreements"/>
          <xsd:enumeration value="Capital Agreement"/>
          <xsd:enumeration value="Confidentiality Disclosure Agreement (CDA)"/>
          <xsd:enumeration value="Currency Agreement"/>
          <xsd:enumeration value="Design Responsibility Agreement"/>
          <xsd:enumeration value="Directed Buy Agreement"/>
          <xsd:enumeration value="Direct Supply Agreement (DSA)"/>
          <xsd:enumeration value="Insurance"/>
          <xsd:enumeration value="Lease Returnable Container (LCR) Agreement"/>
          <xsd:enumeration value="Letter of Intent (LOI)"/>
          <xsd:enumeration value="Metal Market Agreement"/>
          <xsd:enumeration value="Master Service Agreement (MSA)"/>
          <xsd:enumeration value="Negotiation Workbook"/>
          <xsd:enumeration value="Requirement Agreement"/>
          <xsd:enumeration value="Request for Quotation (RFQ) Response"/>
          <xsd:enumeration value="Signed Handbook Signatures"/>
          <xsd:enumeration value="Signed Purchase Order Terms and Conditions (PO T&amp;Cs)"/>
          <xsd:enumeration value="Special Contracts"/>
          <xsd:enumeration value="Stock Holding Agreement"/>
          <xsd:enumeration value="Sub-Assembly Agreement"/>
          <xsd:enumeration value="Supply Chain Agreement"/>
          <xsd:enumeration value="Supply Chain Financing Agreement"/>
          <xsd:enumeration value="W8/W9"/>
          <xsd:enumeration value="Warranty Agreement"/>
        </xsd:restriction>
      </xsd:simpleType>
    </xsd:element>
    <xsd:element name="CUSupplierName" ma:index="11" nillable="true" ma:displayName="Supplier Name" ma:internalName="CUSupplierName">
      <xsd:simpleType>
        <xsd:restriction base="dms:Text"/>
      </xsd:simpleType>
    </xsd:element>
    <xsd:element name="CUSupplierType" ma:index="12" nillable="true" ma:displayName="Supplier Type" ma:default="" ma:internalName="CUPSupplierType">
      <xsd:simpleType>
        <xsd:restriction base="dms:Choice">
          <xsd:enumeration value="Direct"/>
          <xsd:enumeration value="Indirect"/>
        </xsd:restriction>
      </xsd:simpleType>
    </xsd:element>
    <xsd:element name="CUContractStartDate" ma:index="14" nillable="true" ma:displayName="Contract Start Date" ma:format="DateOnly" ma:internalName="CUContractStartDate">
      <xsd:simpleType>
        <xsd:restriction base="dms:DateTime"/>
      </xsd:simpleType>
    </xsd:element>
    <xsd:element name="CUExpirationDate" ma:index="15" nillable="true" ma:displayName="Contract Expiration Date" ma:format="DateOnly" ma:internalName="CUExpirationDate">
      <xsd:simpleType>
        <xsd:restriction base="dms:DateTime"/>
      </xsd:simpleType>
    </xsd:element>
    <xsd:element name="CUCurrency" ma:index="16" nillable="true" ma:displayName="Currency Used" ma:default="" ma:internalName="CUCurrency">
      <xsd:simpleType>
        <xsd:restriction base="dms:Choice">
          <xsd:enumeration value="AD: Australian Dollar"/>
          <xsd:enumeration value="AE: Dirham"/>
          <xsd:enumeration value="AL: Lek"/>
          <xsd:enumeration value="AN: Guilder"/>
          <xsd:enumeration value="AO: New Kwanza"/>
          <xsd:enumeration value="AR: Peso"/>
          <xsd:enumeration value="BB: Boliviano"/>
          <xsd:enumeration value="BD: Dinar"/>
          <xsd:enumeration value="BG: Lev"/>
          <xsd:enumeration value="BM: Mark"/>
          <xsd:enumeration value="BP: Pula"/>
          <xsd:enumeration value="BR: Real"/>
          <xsd:enumeration value="BT: Taka"/>
          <xsd:enumeration value="BY: Rouble"/>
          <xsd:enumeration value="CD: Canadian Dollar"/>
          <xsd:enumeration value="CF: Franc"/>
          <xsd:enumeration value="CK: Koruna"/>
          <xsd:enumeration value="CL: Peso"/>
          <xsd:enumeration value="CP: Peso"/>
          <xsd:enumeration value="CR: Colon"/>
          <xsd:enumeration value="CS: Cyprus Pound"/>
          <xsd:enumeration value="CT: Kuna"/>
          <xsd:enumeration value="CV: Escudo"/>
          <xsd:enumeration value="CY: Renminbi"/>
          <xsd:enumeration value="DF: Franc"/>
          <xsd:enumeration value="DK: Krone"/>
          <xsd:enumeration value="DO: Peso"/>
          <xsd:enumeration value="DR: Congolese Franc"/>
          <xsd:enumeration value="DZ: Dinar"/>
          <xsd:enumeration value="EG: Egyptian Pound"/>
          <xsd:enumeration value="EL: Colon"/>
          <xsd:enumeration value="ET: Birr"/>
          <xsd:enumeration value="EU: Euro"/>
          <xsd:enumeration value="GC: Cedi"/>
          <xsd:enumeration value="GG: Guernsey Pound"/>
          <xsd:enumeration value="GT: Quetzal"/>
          <xsd:enumeration value="HD: Dollar"/>
          <xsd:enumeration value="HN: Lempira"/>
          <xsd:enumeration value="HU: Forint"/>
          <xsd:enumeration value="IH: Rupiah"/>
          <xsd:enumeration value="IK: Krona"/>
          <xsd:enumeration value="IQ: Dinar"/>
          <xsd:enumeration value="IR: Rupee"/>
          <xsd:enumeration value="IS: Shekel"/>
          <xsd:enumeration value="JD: Dinar"/>
          <xsd:enumeration value="JY: Yen"/>
          <xsd:enumeration value="KD: Dinar"/>
          <xsd:enumeration value="KG: Som"/>
          <xsd:enumeration value="KH: Riel"/>
          <xsd:enumeration value="KS: Shilling"/>
          <xsd:enumeration value="KT: Tenge"/>
          <xsd:enumeration value="KW: Won"/>
          <xsd:enumeration value="LA: Kep"/>
          <xsd:enumeration value="LB: Lebanon Pound"/>
          <xsd:enumeration value="LR: Rupee"/>
          <xsd:enumeration value="LT: Lita"/>
          <xsd:enumeration value="LV: Lat"/>
          <xsd:enumeration value="MD: Dirham"/>
          <xsd:enumeration value="MG: Ariary"/>
          <xsd:enumeration value="MK: Denar"/>
          <xsd:enumeration value="ML: Lira"/>
          <xsd:enumeration value="MM: kyat"/>
          <xsd:enumeration value="MP: Peso"/>
          <xsd:enumeration value="MR: Ringgit"/>
          <xsd:enumeration value="MT: Tugrik"/>
          <xsd:enumeration value="MU: Rupee"/>
          <xsd:enumeration value="MV: Rufiyaa"/>
          <xsd:enumeration value="MW: Kwacha"/>
          <xsd:enumeration value="MZ: New Metical"/>
          <xsd:enumeration value="NC: Cordoba"/>
          <xsd:enumeration value="ND: Namibia Dollar"/>
          <xsd:enumeration value="NK: Krone"/>
          <xsd:enumeration value="NN: Naira"/>
          <xsd:enumeration value="NR: Rupee"/>
          <xsd:enumeration value="NZ: New Zealand Dollar"/>
          <xsd:enumeration value="OM: Rial"/>
          <xsd:enumeration value="PA: Balboa"/>
          <xsd:enumeration value="PE: Nuevo Sol"/>
          <xsd:enumeration value="PG: Kina"/>
          <xsd:enumeration value="PH: Peso"/>
          <xsd:enumeration value="PK: Rupee"/>
          <xsd:enumeration value="PN: Zloty"/>
          <xsd:enumeration value="PS: Great British Pound"/>
          <xsd:enumeration value="PY: Guarani"/>
          <xsd:enumeration value="QR: Riyal"/>
          <xsd:enumeration value="RD: Surinam Dollar"/>
          <xsd:enumeration value="RL: Leu"/>
          <xsd:enumeration value="RR: Rouble"/>
          <xsd:enumeration value="RS: Dinar"/>
          <xsd:enumeration value="SA: Riyal"/>
          <xsd:enumeration value="SD: Singapore Dollar"/>
          <xsd:enumeration value="SE: Franc"/>
          <xsd:enumeration value="SF: Franc"/>
          <xsd:enumeration value="SI: Tolar"/>
          <xsd:enumeration value="SK: Kroner"/>
          <xsd:enumeration value="SR: Rand"/>
          <xsd:enumeration value="TB: Baht"/>
          <xsd:enumeration value="TD: New Taiwan Dollar"/>
          <xsd:enumeration value="TJ: Somoni"/>
          <xsd:enumeration value="TL: Lira"/>
          <xsd:enumeration value="TN: Ngultrum"/>
          <xsd:enumeration value="TS: Shilling"/>
          <xsd:enumeration value="TT: Trinidad &amp; Tobago Dollar"/>
          <xsd:enumeration value="TU: Dinar"/>
          <xsd:enumeration value="UA: Hryvnia"/>
          <xsd:enumeration value="UG: Shilling"/>
          <xsd:enumeration value="UP: New Peso"/>
          <xsd:enumeration value="US: U.S. Dollar"/>
          <xsd:enumeration value="VD: Dong"/>
          <xsd:enumeration value="VE: Bolivar"/>
          <xsd:enumeration value="YE: Riyal"/>
          <xsd:enumeration value="ZM: Kwacha"/>
          <xsd:enumeration value="ZW: Zimbabwe Dollar"/>
        </xsd:restriction>
      </xsd:simpleType>
    </xsd:element>
    <xsd:element name="CUContractAmount" ma:index="17" nillable="true" ma:displayName="Contract Amount" ma:internalName="CUContractAmount">
      <xsd:simpleType>
        <xsd:restriction base="dms:Text"/>
      </xsd:simpleType>
    </xsd:element>
    <xsd:element name="CUPartNumber" ma:index="18" nillable="true" ma:displayName="Part Number" ma:internalName="CUPartNumber">
      <xsd:simpleType>
        <xsd:restriction base="dms:Text"/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b53ed34d-b75e-4dcd-af8b-2871378cbb8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CULocation_Note" ma:index="25" ma:taxonomy="true" ma:internalName="CULocation_Note" ma:taxonomyFieldName="CULocation" ma:displayName="Location (ABO)" ma:readOnly="false" ma:default="16;#US.COL.COB|9dfd3777-033a-479e-87f4-0d96a88a6c6e" ma:fieldId="{d34b0c18-4ed6-4564-bfa9-6480d94c2f6b}" ma:taxonomyMulti="true" ma:sspId="b53ed34d-b75e-4dcd-af8b-2871378cbb82" ma:termSetId="8fb80a0e-2213-484e-88c5-19a2e9a8a6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8" nillable="true" ma:displayName="Taxonomy Catch All Column" ma:hidden="true" ma:list="{ca5dc5cf-5d82-4e09-9ce0-b61824302a2c}" ma:internalName="TaxCatchAll" ma:showField="CatchAllData" ma:web="ca520aba-2ea5-468b-80bb-f6613a5836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UDocumentType_Note" ma:index="29" nillable="true" ma:taxonomy="true" ma:internalName="CUDocumentType_Note" ma:taxonomyFieldName="CUDocumentType" ma:displayName="Document Type" ma:readOnly="false" ma:default="" ma:fieldId="{551d9a1f-9e7c-403c-a28e-17d1a80ed768}" ma:sspId="b53ed34d-b75e-4dcd-af8b-2871378cbb82" ma:termSetId="3319855a-a36c-4ae7-b27f-6c6539014c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30" nillable="true" ma:displayName="Taxonomy Catch All Column1" ma:hidden="true" ma:list="{ca5dc5cf-5d82-4e09-9ce0-b61824302a2c}" ma:internalName="TaxCatchAllLabel" ma:readOnly="true" ma:showField="CatchAllDataLabel" ma:web="ca520aba-2ea5-468b-80bb-f6613a5836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535e9333ad0483c86509319bf62e6f2" ma:index="33" nillable="true" ma:taxonomy="true" ma:internalName="l535e9333ad0483c86509319bf62e6f2" ma:taxonomyFieldName="Commodity_x0020_Code" ma:displayName="Commodity Code" ma:default="" ma:fieldId="{5535e933-3ad0-483c-8650-9319bf62e6f2}" ma:taxonomyMulti="true" ma:sspId="b53ed34d-b75e-4dcd-af8b-2871378cbb82" ma:termSetId="94a0755d-55a3-4ad5-8a77-a1b8fa95027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UFunction_Note" ma:index="34" ma:taxonomy="true" ma:internalName="CUFunction_Note" ma:taxonomyFieldName="CUFunction" ma:displayName="Function" ma:readOnly="false" ma:default="15;#Technical - Engineering|3f9f7435-9076-4a58-bda7-92af70a0fc59" ma:fieldId="{f7a85b18-2f9f-4cfd-b308-fbb993b9f471}" ma:taxonomyMulti="true" ma:sspId="b53ed34d-b75e-4dcd-af8b-2871378cbb82" ma:termSetId="5ba84462-6d67-428d-836e-5ec8a72469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UClassification_Note" ma:index="35" ma:taxonomy="true" ma:internalName="CUClassification_Note" ma:taxonomyFieldName="CUClassification" ma:displayName="Classification" ma:readOnly="false" ma:default="4;#Internal use only|c22c3a8f-c8ce-43fa-ae03-fa8f3cf5b121" ma:fieldId="{80b08fe8-8e5d-42b4-90d9-fa334f1b1188}" ma:sspId="b53ed34d-b75e-4dcd-af8b-2871378cbb82" ma:termSetId="6b83751b-89d8-4704-a411-3b7f81e3a11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UOriginURL" ma:index="36" nillable="true" ma:displayName="Origin URL" ma:hidden="true" ma:internalName="CUOriginURL" ma:readOnly="false">
      <xsd:simpleType>
        <xsd:restriction base="dms:Text">
          <xsd:maxLength value="255"/>
        </xsd:restriction>
      </xsd:simpleType>
    </xsd:element>
    <xsd:element name="CUKeyProcess_Note" ma:index="37" nillable="true" ma:taxonomy="true" ma:internalName="CUKeyProcess_Note" ma:taxonomyFieldName="CUTechnicalProcessArea" ma:displayName="Technical Process Area(s)" ma:readOnly="false" ma:default="8;#Analyze Data|eb45adee-7565-4302-aca6-47b2d68bf7dc;#12;#Analyze Design|72979886-8195-471e-86ca-8053fd18db45;#9;#Configure System|ecc805c1-e6c9-428e-8454-2b5277767f3c;#10;#Define Requirements|7e649907-c039-4675-8b16-3c84cb5b4558;#13;#Design Performance|efa04c1d-1e5d-42fa-91b5-89e16941468a;#6;#Integrate System|93792b81-ed57-4a3c-a69d-769d5819ef3b;#7;#Manage Knowledge|68623c65-0329-409c-bde5-7943135133e6;#5;#Manage Portfolio|c6eadfe5-f982-4166-8775-6fc23cefc514;#11;#Manage Work|5ad2b15a-00e6-4376-a61c-8ab45d477dae" ma:fieldId="{ca3c7c3b-f4d4-4f4c-911a-011735890bfa}" ma:taxonomyMulti="true" ma:sspId="b53ed34d-b75e-4dcd-af8b-2871378cbb82" ma:termSetId="ca3c7c3b-f4d4-4f4c-911a-011735890bf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UBusinessUnit_Note" ma:index="38" ma:taxonomy="true" ma:internalName="CUBusinessUnit_Note" ma:taxonomyFieldName="CUBusinessUnit" ma:displayName="Business Unit" ma:readOnly="false" ma:default="14;#Corporate|78f116de-89c6-461f-ac9e-46c1249c8e20" ma:fieldId="{7b161e6e-8eef-4cf6-a529-1f8ffc779057}" ma:taxonomyMulti="true" ma:sspId="b53ed34d-b75e-4dcd-af8b-2871378cbb82" ma:termSetId="96afdea6-b67c-4b61-856b-7c606596fda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UPSiteSponsor" ma:index="39" nillable="true" ma:displayName="Site Sponsor" ma:hidden="true" ma:SharePointGroup="0" ma:internalName="CUSiteSpons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UPSponsor" ma:index="40" nillable="true" ma:displayName="Sponsor" ma:default="Harsha Ashwath Narayana" ma:hidden="true" ma:SharePointGroup="0" ma:internalName="CUSponsor" ma:readOnly="false" ma:showField="ImnNam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p:Policy xmlns:p="office.server.policy" id="" local="true">
  <p:Name>Technical Document</p:Name>
  <p:Description/>
  <p:Statement/>
  <p:PolicyItems>
    <p:PolicyItem featureId="Microsoft.Office.RecordsManagement.PolicyFeatures.Expiration" staticId="0x010100D6DB4AC788A74237AC66E75E8A04265F10|-1366636739" UniqueId="f173a782-bfa0-4284-bfba-8a5256244904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10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7.xml><?xml version="1.0" encoding="utf-8"?>
<?mso-contentType ?>
<PolicyDirtyBag xmlns="microsoft.office.server.policy.changes">
  <Microsoft.Office.RecordsManagement.PolicyFeatures.Expiration op="Change"/>
</PolicyDirtyBag>
</file>

<file path=customXml/itemProps1.xml><?xml version="1.0" encoding="utf-8"?>
<ds:datastoreItem xmlns:ds="http://schemas.openxmlformats.org/officeDocument/2006/customXml" ds:itemID="{1A3BBFD8-63C4-4FD2-8686-8A99D5B970B5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B40D909-DE95-478C-BA36-7566DCD559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5E291E-D3E7-40E4-99A0-D9E55293B33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C55C1C6-E996-4759-BC51-0F5785EE6348}">
  <ds:schemaRefs>
    <ds:schemaRef ds:uri="4d88e6c4-fcff-4e56-b8a1-dbf7c2669ce3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3589D000-8D0F-435F-A65E-608ED89D07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d88e6c4-fcff-4e56-b8a1-dbf7c2669c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6.xml><?xml version="1.0" encoding="utf-8"?>
<ds:datastoreItem xmlns:ds="http://schemas.openxmlformats.org/officeDocument/2006/customXml" ds:itemID="{3A766C59-3C05-499D-8299-40BE592F66F6}">
  <ds:schemaRefs>
    <ds:schemaRef ds:uri="office.server.policy"/>
  </ds:schemaRefs>
</ds:datastoreItem>
</file>

<file path=customXml/itemProps7.xml><?xml version="1.0" encoding="utf-8"?>
<ds:datastoreItem xmlns:ds="http://schemas.openxmlformats.org/officeDocument/2006/customXml" ds:itemID="{53F5630A-98EC-4F8F-A55D-B9849C41FB99}">
  <ds:schemaRefs>
    <ds:schemaRef ds:uri="microsoft.office.server.policy.changes"/>
  </ds:schemaRefs>
</ds:datastoreItem>
</file>

<file path=docMetadata/LabelInfo.xml><?xml version="1.0" encoding="utf-8"?>
<clbl:labelList xmlns:clbl="http://schemas.microsoft.com/office/2020/mipLabelMetadata">
  <clbl:label id="{b31a5d86-6dda-4457-85e5-c55bbc07923d}" enabled="0" method="" siteId="{b31a5d86-6dda-4457-85e5-c55bbc0792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66649</TotalTime>
  <Words>1343</Words>
  <Application>Microsoft Office PowerPoint</Application>
  <PresentationFormat>Widescreen</PresentationFormat>
  <Paragraphs>219</Paragraphs>
  <Slides>27</Slides>
  <Notes>27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Calibri</vt:lpstr>
      <vt:lpstr>Courier New</vt:lpstr>
      <vt:lpstr>Helvetica Neue</vt:lpstr>
      <vt:lpstr>LucidaGrande</vt:lpstr>
      <vt:lpstr>Montaser Arabic</vt:lpstr>
      <vt:lpstr>Stinger Fit Bold</vt:lpstr>
      <vt:lpstr>Wingdings</vt:lpstr>
      <vt:lpstr>Cummins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ISPM 15 Training </dc:title>
  <dc:creator>Sophie Forbes</dc:creator>
  <cp:lastModifiedBy>Ken M Jones</cp:lastModifiedBy>
  <cp:revision>5</cp:revision>
  <dcterms:created xsi:type="dcterms:W3CDTF">2024-02-29T10:24:13Z</dcterms:created>
  <dcterms:modified xsi:type="dcterms:W3CDTF">2025-08-05T12:10:34Z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ULocation">
    <vt:lpwstr>33;#US.COL.COM|cf400f95-f61c-4279-8dc1-96d4d4e6f124</vt:lpwstr>
  </property>
  <property fmtid="{D5CDD505-2E9C-101B-9397-08002B2CF9AE}" pid="4" name="_dlc_policyId">
    <vt:lpwstr>0x010100D6DB4AC788A74237AC66E75E8A04265F06|2042549415</vt:lpwstr>
  </property>
  <property fmtid="{D5CDD505-2E9C-101B-9397-08002B2CF9AE}" pid="5" name="CUFunction">
    <vt:lpwstr>32;#Global Packaging Functional Excellence|5d2a3634-5381-4e53-845f-07df0b0fc155</vt:lpwstr>
  </property>
  <property fmtid="{D5CDD505-2E9C-101B-9397-08002B2CF9AE}" pid="6" name="MediaServiceImageTags">
    <vt:lpwstr/>
  </property>
  <property fmtid="{D5CDD505-2E9C-101B-9397-08002B2CF9AE}" pid="7" name="ContentTypeId">
    <vt:lpwstr>0x010100D6DB4AC788A74237AC66E75E8A04265F10001891C501E71E2F4E822445CDFBA4D481</vt:lpwstr>
  </property>
  <property fmtid="{D5CDD505-2E9C-101B-9397-08002B2CF9AE}" pid="8" name="CUBusinessUnit">
    <vt:lpwstr>14;#Corporate|78f116de-89c6-461f-ac9e-46c1249c8e20</vt:lpwstr>
  </property>
  <property fmtid="{D5CDD505-2E9C-101B-9397-08002B2CF9AE}" pid="9" name="lcf76f155ced4ddcb4097134ff3c332f">
    <vt:lpwstr/>
  </property>
  <property fmtid="{D5CDD505-2E9C-101B-9397-08002B2CF9AE}" pid="10" name="ItemRetentionFormula">
    <vt:lpwstr>&lt;formula id="Microsoft.Office.RecordsManagement.PolicyFeatures.Expiration.Formula.BuiltIn"&gt;&lt;number&gt;3&lt;/number&gt;&lt;property&gt;Modified&lt;/property&gt;&lt;propertyId&gt;28cf69c5-fa48-462a-b5cd-27b6f9d2bd5f&lt;/propertyId&gt;&lt;period&gt;years&lt;/period&gt;&lt;/formula&gt;</vt:lpwstr>
  </property>
  <property fmtid="{D5CDD505-2E9C-101B-9397-08002B2CF9AE}" pid="11" name="CUClassification">
    <vt:lpwstr>4;#Internal use only|c22c3a8f-c8ce-43fa-ae03-fa8f3cf5b121</vt:lpwstr>
  </property>
  <property fmtid="{D5CDD505-2E9C-101B-9397-08002B2CF9AE}" pid="12" name="CUContentCategories">
    <vt:lpwstr/>
  </property>
  <property fmtid="{D5CDD505-2E9C-101B-9397-08002B2CF9AE}" pid="13" name="CUDocumentType">
    <vt:lpwstr/>
  </property>
  <property fmtid="{D5CDD505-2E9C-101B-9397-08002B2CF9AE}" pid="14" name="CUTechnicalProcessArea">
    <vt:lpwstr>8;#Analyze Data|eb45adee-7565-4302-aca6-47b2d68bf7dc;#12;#Analyze Design|72979886-8195-471e-86ca-8053fd18db45;#9;#Configure System|ecc805c1-e6c9-428e-8454-2b5277767f3c;#10;#Define Requirements|7e649907-c039-4675-8b16-3c84cb5b4558;#13;#Design Performance|efa04c1d-1e5d-42fa-91b5-89e16941468a;#6;#Integrate System|93792b81-ed57-4a3c-a69d-769d5819ef3b;#7;#Manage Knowledge|68623c65-0329-409c-bde5-7943135133e6;#5;#Manage Portfolio|c6eadfe5-f982-4166-8775-6fc23cefc514;#11;#Manage Work|5ad2b15a-00e6-4376-a61c-8ab45d477dae</vt:lpwstr>
  </property>
  <property fmtid="{D5CDD505-2E9C-101B-9397-08002B2CF9AE}" pid="15" name="xd_ProgID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_ExtendedDescription">
    <vt:lpwstr/>
  </property>
  <property fmtid="{D5CDD505-2E9C-101B-9397-08002B2CF9AE}" pid="19" name="Commodity Code">
    <vt:lpwstr/>
  </property>
  <property fmtid="{D5CDD505-2E9C-101B-9397-08002B2CF9AE}" pid="20" name="xd_Signature">
    <vt:lpwstr/>
  </property>
  <property fmtid="{D5CDD505-2E9C-101B-9397-08002B2CF9AE}" pid="21" name="SharedWithUsers">
    <vt:lpwstr/>
  </property>
  <property fmtid="{D5CDD505-2E9C-101B-9397-08002B2CF9AE}" pid="22" name="Commodity_x0020_Code">
    <vt:lpwstr/>
  </property>
  <property fmtid="{D5CDD505-2E9C-101B-9397-08002B2CF9AE}" pid="23" name="TriggerFlowInfo">
    <vt:lpwstr/>
  </property>
</Properties>
</file>