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7" r:id="rId2"/>
    <p:sldMasterId id="2147483679" r:id="rId3"/>
  </p:sldMasterIdLst>
  <p:notesMasterIdLst>
    <p:notesMasterId r:id="rId13"/>
  </p:notesMasterIdLst>
  <p:sldIdLst>
    <p:sldId id="2147379280" r:id="rId4"/>
    <p:sldId id="2147379283" r:id="rId5"/>
    <p:sldId id="2147379275" r:id="rId6"/>
    <p:sldId id="2147379276" r:id="rId7"/>
    <p:sldId id="2147379277" r:id="rId8"/>
    <p:sldId id="2147379278" r:id="rId9"/>
    <p:sldId id="2147379281" r:id="rId10"/>
    <p:sldId id="2147379282" r:id="rId11"/>
    <p:sldId id="214737938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87" d="100"/>
          <a:sy n="87" d="100"/>
        </p:scale>
        <p:origin x="58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A47B1D-2542-406F-9636-A39280E67DA0}"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BA5F2-6684-4945-AC44-5696CD6739A0}" type="slidenum">
              <a:rPr lang="en-US" smtClean="0"/>
              <a:t>‹#›</a:t>
            </a:fld>
            <a:endParaRPr lang="en-US"/>
          </a:p>
        </p:txBody>
      </p:sp>
    </p:spTree>
    <p:extLst>
      <p:ext uri="{BB962C8B-B14F-4D97-AF65-F5344CB8AC3E}">
        <p14:creationId xmlns:p14="http://schemas.microsoft.com/office/powerpoint/2010/main" val="4088672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Placeholder 18"/>
          <p:cNvSpPr>
            <a:spLocks noGrp="1"/>
          </p:cNvSpPr>
          <p:nvPr>
            <p:ph type="title"/>
          </p:nvPr>
        </p:nvSpPr>
        <p:spPr>
          <a:xfrm>
            <a:off x="609600" y="366185"/>
            <a:ext cx="10972800" cy="1325033"/>
          </a:xfrm>
          <a:prstGeom prst="rect">
            <a:avLst/>
          </a:prstGeom>
        </p:spPr>
        <p:txBody>
          <a:bodyPr vert="horz" lIns="91440" tIns="45720" rIns="91440" bIns="45720" rtlCol="0" anchor="t">
            <a:normAutofit/>
          </a:bodyPr>
          <a:lstStyle>
            <a:lvl1pPr>
              <a:lnSpc>
                <a:spcPts val="4800"/>
              </a:lnSpc>
              <a:defRPr/>
            </a:lvl1pPr>
          </a:lstStyle>
          <a:p>
            <a:r>
              <a:rPr lang="en-US"/>
              <a:t>Click to edit Master title style</a:t>
            </a:r>
          </a:p>
        </p:txBody>
      </p:sp>
      <p:sp>
        <p:nvSpPr>
          <p:cNvPr id="4" name="Text Placeholder 3"/>
          <p:cNvSpPr>
            <a:spLocks noGrp="1"/>
          </p:cNvSpPr>
          <p:nvPr>
            <p:ph type="body" sz="quarter" idx="11"/>
          </p:nvPr>
        </p:nvSpPr>
        <p:spPr>
          <a:xfrm>
            <a:off x="609600" y="1901825"/>
            <a:ext cx="10972801" cy="4425950"/>
          </a:xfrm>
          <a:prstGeom prst="rect">
            <a:avLst/>
          </a:prstGeom>
        </p:spPr>
        <p:txBody>
          <a:bodyPr>
            <a:normAutofit/>
          </a:bodyPr>
          <a:lstStyle>
            <a:lvl1pPr>
              <a:lnSpc>
                <a:spcPct val="100000"/>
              </a:lnSpc>
              <a:defRPr sz="1800"/>
            </a:lvl1pPr>
            <a:lvl2pPr>
              <a:lnSpc>
                <a:spcPct val="100000"/>
              </a:lnSpc>
              <a:defRPr sz="1800"/>
            </a:lvl2pPr>
            <a:lvl3pPr>
              <a:lnSpc>
                <a:spcPct val="100000"/>
              </a:lnSpc>
              <a:defRPr sz="16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30489676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3E9F-A76B-A83A-77F5-1648EF96F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9C6FC3-398A-4C6C-30B0-2F8E3D038D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EFA82-707C-A426-A4AA-D6F9399711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95B486-884A-39A1-E803-F0A323190C4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85A87C0-7C9B-4860-0FDA-1A786A281A31}"/>
              </a:ext>
            </a:extLst>
          </p:cNvPr>
          <p:cNvSpPr>
            <a:spLocks noGrp="1"/>
          </p:cNvSpPr>
          <p:nvPr>
            <p:ph type="ftr" sz="quarter" idx="11"/>
          </p:nvPr>
        </p:nvSpPr>
        <p:spPr/>
        <p:txBody>
          <a:bodyPr/>
          <a:lstStyle/>
          <a:p>
            <a:r>
              <a:rPr lang="en-US"/>
              <a:t>For use by Cummins suppliers</a:t>
            </a:r>
          </a:p>
        </p:txBody>
      </p:sp>
      <p:sp>
        <p:nvSpPr>
          <p:cNvPr id="7" name="Slide Number Placeholder 6">
            <a:extLst>
              <a:ext uri="{FF2B5EF4-FFF2-40B4-BE49-F238E27FC236}">
                <a16:creationId xmlns:a16="http://schemas.microsoft.com/office/drawing/2014/main" id="{5E7F8C62-50D9-D3A5-328E-CC18CEB2E035}"/>
              </a:ext>
            </a:extLst>
          </p:cNvPr>
          <p:cNvSpPr>
            <a:spLocks noGrp="1"/>
          </p:cNvSpPr>
          <p:nvPr>
            <p:ph type="sldNum" sz="quarter" idx="12"/>
          </p:nvPr>
        </p:nvSpPr>
        <p:spPr/>
        <p:txBody>
          <a:bodyPr/>
          <a:lstStyle/>
          <a:p>
            <a:fld id="{249F20D0-3D97-4A94-9DA7-6BD0C3215F04}" type="slidenum">
              <a:rPr lang="en-US" smtClean="0"/>
              <a:t>‹#›</a:t>
            </a:fld>
            <a:endParaRPr lang="en-US"/>
          </a:p>
        </p:txBody>
      </p:sp>
    </p:spTree>
    <p:extLst>
      <p:ext uri="{BB962C8B-B14F-4D97-AF65-F5344CB8AC3E}">
        <p14:creationId xmlns:p14="http://schemas.microsoft.com/office/powerpoint/2010/main" val="192600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D10A0-7589-225F-B9D7-81BF75D422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20EB84-1F97-7E08-36B4-ED25E7B3E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25C1AA-9A6F-349D-92D9-8499273320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702C95-05C9-DFAD-F970-E494BCD88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3AAA4F-EC55-D936-6902-388E9C447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829D43-F804-C13B-E8B4-0E55077A5FC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D3412FF-88C6-72F6-A2CF-2AA9074B7C65}"/>
              </a:ext>
            </a:extLst>
          </p:cNvPr>
          <p:cNvSpPr>
            <a:spLocks noGrp="1"/>
          </p:cNvSpPr>
          <p:nvPr>
            <p:ph type="ftr" sz="quarter" idx="11"/>
          </p:nvPr>
        </p:nvSpPr>
        <p:spPr/>
        <p:txBody>
          <a:bodyPr/>
          <a:lstStyle/>
          <a:p>
            <a:r>
              <a:rPr lang="en-US"/>
              <a:t>For use by Cummins suppliers</a:t>
            </a:r>
          </a:p>
        </p:txBody>
      </p:sp>
      <p:sp>
        <p:nvSpPr>
          <p:cNvPr id="9" name="Slide Number Placeholder 8">
            <a:extLst>
              <a:ext uri="{FF2B5EF4-FFF2-40B4-BE49-F238E27FC236}">
                <a16:creationId xmlns:a16="http://schemas.microsoft.com/office/drawing/2014/main" id="{30C4DE0F-EE23-033C-39BF-D2EF5C3AE5C6}"/>
              </a:ext>
            </a:extLst>
          </p:cNvPr>
          <p:cNvSpPr>
            <a:spLocks noGrp="1"/>
          </p:cNvSpPr>
          <p:nvPr>
            <p:ph type="sldNum" sz="quarter" idx="12"/>
          </p:nvPr>
        </p:nvSpPr>
        <p:spPr/>
        <p:txBody>
          <a:bodyPr/>
          <a:lstStyle/>
          <a:p>
            <a:fld id="{249F20D0-3D97-4A94-9DA7-6BD0C3215F04}" type="slidenum">
              <a:rPr lang="en-US" smtClean="0"/>
              <a:t>‹#›</a:t>
            </a:fld>
            <a:endParaRPr lang="en-US"/>
          </a:p>
        </p:txBody>
      </p:sp>
    </p:spTree>
    <p:extLst>
      <p:ext uri="{BB962C8B-B14F-4D97-AF65-F5344CB8AC3E}">
        <p14:creationId xmlns:p14="http://schemas.microsoft.com/office/powerpoint/2010/main" val="2421673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8CC7-0E9B-35C9-3E7F-A500144004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624D35-9257-666A-E9D3-E18CB3C85A0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BDC998D-1F9B-870C-F384-79053C1C1962}"/>
              </a:ext>
            </a:extLst>
          </p:cNvPr>
          <p:cNvSpPr>
            <a:spLocks noGrp="1"/>
          </p:cNvSpPr>
          <p:nvPr>
            <p:ph type="ftr" sz="quarter" idx="11"/>
          </p:nvPr>
        </p:nvSpPr>
        <p:spPr/>
        <p:txBody>
          <a:bodyPr/>
          <a:lstStyle/>
          <a:p>
            <a:r>
              <a:rPr lang="en-US"/>
              <a:t>For use by Cummins suppliers</a:t>
            </a:r>
          </a:p>
        </p:txBody>
      </p:sp>
      <p:sp>
        <p:nvSpPr>
          <p:cNvPr id="5" name="Slide Number Placeholder 4">
            <a:extLst>
              <a:ext uri="{FF2B5EF4-FFF2-40B4-BE49-F238E27FC236}">
                <a16:creationId xmlns:a16="http://schemas.microsoft.com/office/drawing/2014/main" id="{EC39A983-B109-1886-301A-125D10F272F9}"/>
              </a:ext>
            </a:extLst>
          </p:cNvPr>
          <p:cNvSpPr>
            <a:spLocks noGrp="1"/>
          </p:cNvSpPr>
          <p:nvPr>
            <p:ph type="sldNum" sz="quarter" idx="12"/>
          </p:nvPr>
        </p:nvSpPr>
        <p:spPr/>
        <p:txBody>
          <a:bodyPr/>
          <a:lstStyle/>
          <a:p>
            <a:fld id="{249F20D0-3D97-4A94-9DA7-6BD0C3215F04}" type="slidenum">
              <a:rPr lang="en-US" smtClean="0"/>
              <a:t>‹#›</a:t>
            </a:fld>
            <a:endParaRPr lang="en-US"/>
          </a:p>
        </p:txBody>
      </p:sp>
    </p:spTree>
    <p:extLst>
      <p:ext uri="{BB962C8B-B14F-4D97-AF65-F5344CB8AC3E}">
        <p14:creationId xmlns:p14="http://schemas.microsoft.com/office/powerpoint/2010/main" val="2212491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700D90-E353-7361-62C0-923F3842250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0851BD0-07C1-E756-4917-2AB664E9557B}"/>
              </a:ext>
            </a:extLst>
          </p:cNvPr>
          <p:cNvSpPr>
            <a:spLocks noGrp="1"/>
          </p:cNvSpPr>
          <p:nvPr>
            <p:ph type="ftr" sz="quarter" idx="11"/>
          </p:nvPr>
        </p:nvSpPr>
        <p:spPr/>
        <p:txBody>
          <a:bodyPr/>
          <a:lstStyle/>
          <a:p>
            <a:r>
              <a:rPr lang="en-US"/>
              <a:t>For use by Cummins suppliers</a:t>
            </a:r>
          </a:p>
        </p:txBody>
      </p:sp>
      <p:sp>
        <p:nvSpPr>
          <p:cNvPr id="4" name="Slide Number Placeholder 3">
            <a:extLst>
              <a:ext uri="{FF2B5EF4-FFF2-40B4-BE49-F238E27FC236}">
                <a16:creationId xmlns:a16="http://schemas.microsoft.com/office/drawing/2014/main" id="{D670801F-4E95-41BB-12E5-416D3999BE9E}"/>
              </a:ext>
            </a:extLst>
          </p:cNvPr>
          <p:cNvSpPr>
            <a:spLocks noGrp="1"/>
          </p:cNvSpPr>
          <p:nvPr>
            <p:ph type="sldNum" sz="quarter" idx="12"/>
          </p:nvPr>
        </p:nvSpPr>
        <p:spPr/>
        <p:txBody>
          <a:bodyPr/>
          <a:lstStyle/>
          <a:p>
            <a:fld id="{249F20D0-3D97-4A94-9DA7-6BD0C3215F04}" type="slidenum">
              <a:rPr lang="en-US" smtClean="0"/>
              <a:t>‹#›</a:t>
            </a:fld>
            <a:endParaRPr lang="en-US"/>
          </a:p>
        </p:txBody>
      </p:sp>
    </p:spTree>
    <p:extLst>
      <p:ext uri="{BB962C8B-B14F-4D97-AF65-F5344CB8AC3E}">
        <p14:creationId xmlns:p14="http://schemas.microsoft.com/office/powerpoint/2010/main" val="397953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E76B-600A-CE42-4FE9-2851F42B82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B029C9-037F-DCC1-0C62-EF8714DB7C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27CE06-F21C-0B6A-7DC9-DA0929105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6DD81-9BFC-3664-78D8-615B24C36EE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4EF1F14-9103-1D11-3F20-7F43AE4CDE7A}"/>
              </a:ext>
            </a:extLst>
          </p:cNvPr>
          <p:cNvSpPr>
            <a:spLocks noGrp="1"/>
          </p:cNvSpPr>
          <p:nvPr>
            <p:ph type="ftr" sz="quarter" idx="11"/>
          </p:nvPr>
        </p:nvSpPr>
        <p:spPr/>
        <p:txBody>
          <a:bodyPr/>
          <a:lstStyle/>
          <a:p>
            <a:r>
              <a:rPr lang="en-US"/>
              <a:t>For use by Cummins suppliers</a:t>
            </a:r>
          </a:p>
        </p:txBody>
      </p:sp>
      <p:sp>
        <p:nvSpPr>
          <p:cNvPr id="7" name="Slide Number Placeholder 6">
            <a:extLst>
              <a:ext uri="{FF2B5EF4-FFF2-40B4-BE49-F238E27FC236}">
                <a16:creationId xmlns:a16="http://schemas.microsoft.com/office/drawing/2014/main" id="{39081CED-E90B-7489-1C64-72F13C76EDB4}"/>
              </a:ext>
            </a:extLst>
          </p:cNvPr>
          <p:cNvSpPr>
            <a:spLocks noGrp="1"/>
          </p:cNvSpPr>
          <p:nvPr>
            <p:ph type="sldNum" sz="quarter" idx="12"/>
          </p:nvPr>
        </p:nvSpPr>
        <p:spPr/>
        <p:txBody>
          <a:bodyPr/>
          <a:lstStyle/>
          <a:p>
            <a:fld id="{249F20D0-3D97-4A94-9DA7-6BD0C3215F04}" type="slidenum">
              <a:rPr lang="en-US" smtClean="0"/>
              <a:t>‹#›</a:t>
            </a:fld>
            <a:endParaRPr lang="en-US"/>
          </a:p>
        </p:txBody>
      </p:sp>
    </p:spTree>
    <p:extLst>
      <p:ext uri="{BB962C8B-B14F-4D97-AF65-F5344CB8AC3E}">
        <p14:creationId xmlns:p14="http://schemas.microsoft.com/office/powerpoint/2010/main" val="3909704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5276-EFDD-2508-4D1F-D4439346B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470D37-4790-D83D-A010-63950FA85B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D92167-4E87-E3DD-531C-AD927653B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2028CE-9687-C0DD-9918-D7AB91DF72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8EE614D-BA8A-E356-A99C-78ABA0E03645}"/>
              </a:ext>
            </a:extLst>
          </p:cNvPr>
          <p:cNvSpPr>
            <a:spLocks noGrp="1"/>
          </p:cNvSpPr>
          <p:nvPr>
            <p:ph type="ftr" sz="quarter" idx="11"/>
          </p:nvPr>
        </p:nvSpPr>
        <p:spPr/>
        <p:txBody>
          <a:bodyPr/>
          <a:lstStyle/>
          <a:p>
            <a:r>
              <a:rPr lang="en-US"/>
              <a:t>For use by Cummins suppliers</a:t>
            </a:r>
          </a:p>
        </p:txBody>
      </p:sp>
      <p:sp>
        <p:nvSpPr>
          <p:cNvPr id="7" name="Slide Number Placeholder 6">
            <a:extLst>
              <a:ext uri="{FF2B5EF4-FFF2-40B4-BE49-F238E27FC236}">
                <a16:creationId xmlns:a16="http://schemas.microsoft.com/office/drawing/2014/main" id="{3B2CCD09-B09E-7B77-E0FC-9A6429444C06}"/>
              </a:ext>
            </a:extLst>
          </p:cNvPr>
          <p:cNvSpPr>
            <a:spLocks noGrp="1"/>
          </p:cNvSpPr>
          <p:nvPr>
            <p:ph type="sldNum" sz="quarter" idx="12"/>
          </p:nvPr>
        </p:nvSpPr>
        <p:spPr/>
        <p:txBody>
          <a:bodyPr/>
          <a:lstStyle/>
          <a:p>
            <a:fld id="{249F20D0-3D97-4A94-9DA7-6BD0C3215F04}" type="slidenum">
              <a:rPr lang="en-US" smtClean="0"/>
              <a:t>‹#›</a:t>
            </a:fld>
            <a:endParaRPr lang="en-US"/>
          </a:p>
        </p:txBody>
      </p:sp>
    </p:spTree>
    <p:extLst>
      <p:ext uri="{BB962C8B-B14F-4D97-AF65-F5344CB8AC3E}">
        <p14:creationId xmlns:p14="http://schemas.microsoft.com/office/powerpoint/2010/main" val="1863656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0DE4-17FB-3352-642C-2DDCA5803F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A926E4-1FE3-02C8-0D1B-88B92F9B0C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97E6E-F0D1-1D77-BC39-B52C55EAB42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4AFAB79-B50B-5DFC-91BE-3EA9B9EC69CB}"/>
              </a:ext>
            </a:extLst>
          </p:cNvPr>
          <p:cNvSpPr>
            <a:spLocks noGrp="1"/>
          </p:cNvSpPr>
          <p:nvPr>
            <p:ph type="ftr" sz="quarter" idx="11"/>
          </p:nvPr>
        </p:nvSpPr>
        <p:spPr/>
        <p:txBody>
          <a:bodyPr/>
          <a:lstStyle/>
          <a:p>
            <a:r>
              <a:rPr lang="en-US"/>
              <a:t>For use by Cummins suppliers</a:t>
            </a:r>
          </a:p>
        </p:txBody>
      </p:sp>
      <p:sp>
        <p:nvSpPr>
          <p:cNvPr id="6" name="Slide Number Placeholder 5">
            <a:extLst>
              <a:ext uri="{FF2B5EF4-FFF2-40B4-BE49-F238E27FC236}">
                <a16:creationId xmlns:a16="http://schemas.microsoft.com/office/drawing/2014/main" id="{D13FAB8C-6823-2339-F8EE-B3928929583C}"/>
              </a:ext>
            </a:extLst>
          </p:cNvPr>
          <p:cNvSpPr>
            <a:spLocks noGrp="1"/>
          </p:cNvSpPr>
          <p:nvPr>
            <p:ph type="sldNum" sz="quarter" idx="12"/>
          </p:nvPr>
        </p:nvSpPr>
        <p:spPr/>
        <p:txBody>
          <a:bodyPr/>
          <a:lstStyle/>
          <a:p>
            <a:fld id="{249F20D0-3D97-4A94-9DA7-6BD0C3215F04}" type="slidenum">
              <a:rPr lang="en-US" smtClean="0"/>
              <a:t>‹#›</a:t>
            </a:fld>
            <a:endParaRPr lang="en-US"/>
          </a:p>
        </p:txBody>
      </p:sp>
    </p:spTree>
    <p:extLst>
      <p:ext uri="{BB962C8B-B14F-4D97-AF65-F5344CB8AC3E}">
        <p14:creationId xmlns:p14="http://schemas.microsoft.com/office/powerpoint/2010/main" val="915935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0B2654-59F8-35D0-22F4-C015D95690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3AB5E8-4AAB-A763-121A-D277E5FBFE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F00485-FE19-A88E-09CB-29613BB53FA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EFA2FBE-B0A0-459C-7D86-CA41CDABFE19}"/>
              </a:ext>
            </a:extLst>
          </p:cNvPr>
          <p:cNvSpPr>
            <a:spLocks noGrp="1"/>
          </p:cNvSpPr>
          <p:nvPr>
            <p:ph type="ftr" sz="quarter" idx="11"/>
          </p:nvPr>
        </p:nvSpPr>
        <p:spPr/>
        <p:txBody>
          <a:bodyPr/>
          <a:lstStyle/>
          <a:p>
            <a:r>
              <a:rPr lang="en-US"/>
              <a:t>For use by Cummins suppliers</a:t>
            </a:r>
          </a:p>
        </p:txBody>
      </p:sp>
      <p:sp>
        <p:nvSpPr>
          <p:cNvPr id="6" name="Slide Number Placeholder 5">
            <a:extLst>
              <a:ext uri="{FF2B5EF4-FFF2-40B4-BE49-F238E27FC236}">
                <a16:creationId xmlns:a16="http://schemas.microsoft.com/office/drawing/2014/main" id="{E5FD8C5F-F757-048F-0239-F67F422AE6F3}"/>
              </a:ext>
            </a:extLst>
          </p:cNvPr>
          <p:cNvSpPr>
            <a:spLocks noGrp="1"/>
          </p:cNvSpPr>
          <p:nvPr>
            <p:ph type="sldNum" sz="quarter" idx="12"/>
          </p:nvPr>
        </p:nvSpPr>
        <p:spPr/>
        <p:txBody>
          <a:bodyPr/>
          <a:lstStyle/>
          <a:p>
            <a:fld id="{249F20D0-3D97-4A94-9DA7-6BD0C3215F04}" type="slidenum">
              <a:rPr lang="en-US" smtClean="0"/>
              <a:t>‹#›</a:t>
            </a:fld>
            <a:endParaRPr lang="en-US"/>
          </a:p>
        </p:txBody>
      </p:sp>
    </p:spTree>
    <p:extLst>
      <p:ext uri="{BB962C8B-B14F-4D97-AF65-F5344CB8AC3E}">
        <p14:creationId xmlns:p14="http://schemas.microsoft.com/office/powerpoint/2010/main" val="3012243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photo lef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B44FE306-FE67-77B7-54A2-F96D53234948}"/>
              </a:ext>
            </a:extLst>
          </p:cNvPr>
          <p:cNvSpPr>
            <a:spLocks noGrp="1"/>
          </p:cNvSpPr>
          <p:nvPr>
            <p:ph type="pic" sz="quarter" idx="14"/>
          </p:nvPr>
        </p:nvSpPr>
        <p:spPr>
          <a:xfrm>
            <a:off x="-19859" y="-12700"/>
            <a:ext cx="5715567" cy="6890906"/>
          </a:xfrm>
          <a:prstGeom prst="rect">
            <a:avLst/>
          </a:prstGeom>
          <a:solidFill>
            <a:schemeClr val="bg1">
              <a:lumMod val="95000"/>
            </a:schemeClr>
          </a:solidFill>
        </p:spPr>
        <p:txBody>
          <a:bodyPr wrap="square" anchor="ctr">
            <a:noAutofit/>
          </a:bodyPr>
          <a:lstStyle>
            <a:lvl1pPr marL="0" indent="0" algn="ctr">
              <a:buNone/>
              <a:defRPr sz="1100" baseline="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Wingdings" charset="2"/>
              <a:buNone/>
              <a:tabLst/>
              <a:defRPr/>
            </a:pPr>
            <a:r>
              <a:rPr lang="en-US"/>
              <a:t>Click icon to add picture</a:t>
            </a:r>
          </a:p>
        </p:txBody>
      </p:sp>
      <p:sp>
        <p:nvSpPr>
          <p:cNvPr id="4" name="Text Placeholder 15">
            <a:extLst>
              <a:ext uri="{FF2B5EF4-FFF2-40B4-BE49-F238E27FC236}">
                <a16:creationId xmlns:a16="http://schemas.microsoft.com/office/drawing/2014/main" id="{44962AD2-F6B8-182C-B2CB-766C810ACB52}"/>
              </a:ext>
            </a:extLst>
          </p:cNvPr>
          <p:cNvSpPr>
            <a:spLocks noGrp="1"/>
          </p:cNvSpPr>
          <p:nvPr>
            <p:ph type="body" sz="quarter" idx="17" hasCustomPrompt="1"/>
          </p:nvPr>
        </p:nvSpPr>
        <p:spPr>
          <a:xfrm>
            <a:off x="6277028" y="6072579"/>
            <a:ext cx="5210175" cy="327025"/>
          </a:xfrm>
          <a:prstGeom prst="rect">
            <a:avLst/>
          </a:prstGeom>
        </p:spPr>
        <p:txBody>
          <a:bodyPr anchor="t"/>
          <a:lstStyle>
            <a:lvl1pPr marL="0" indent="0">
              <a:lnSpc>
                <a:spcPct val="100000"/>
              </a:lnSpc>
              <a:buNone/>
              <a:defRPr sz="1400">
                <a:latin typeface="Aptos" panose="020B00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Date</a:t>
            </a:r>
          </a:p>
        </p:txBody>
      </p:sp>
      <p:sp>
        <p:nvSpPr>
          <p:cNvPr id="5" name="Text Placeholder 17">
            <a:extLst>
              <a:ext uri="{FF2B5EF4-FFF2-40B4-BE49-F238E27FC236}">
                <a16:creationId xmlns:a16="http://schemas.microsoft.com/office/drawing/2014/main" id="{EB93B515-AEB3-2E07-20AF-62D1BB584F6A}"/>
              </a:ext>
            </a:extLst>
          </p:cNvPr>
          <p:cNvSpPr>
            <a:spLocks noGrp="1"/>
          </p:cNvSpPr>
          <p:nvPr>
            <p:ph type="body" sz="quarter" idx="18" hasCustomPrompt="1"/>
          </p:nvPr>
        </p:nvSpPr>
        <p:spPr>
          <a:xfrm>
            <a:off x="6277028" y="6471531"/>
            <a:ext cx="5210175" cy="252490"/>
          </a:xfrm>
          <a:prstGeom prst="rect">
            <a:avLst/>
          </a:prstGeom>
        </p:spPr>
        <p:txBody>
          <a:bodyPr anchor="b"/>
          <a:lstStyle>
            <a:lvl1pPr marL="0" indent="0">
              <a:buNone/>
              <a:defRPr sz="1000" i="1">
                <a:solidFill>
                  <a:schemeClr val="bg1">
                    <a:lumMod val="50000"/>
                  </a:schemeClr>
                </a:solidFill>
                <a:latin typeface="Aptos"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INFORMATION CLASSIFICATION</a:t>
            </a:r>
          </a:p>
        </p:txBody>
      </p:sp>
      <p:sp>
        <p:nvSpPr>
          <p:cNvPr id="6" name="Title 32">
            <a:extLst>
              <a:ext uri="{FF2B5EF4-FFF2-40B4-BE49-F238E27FC236}">
                <a16:creationId xmlns:a16="http://schemas.microsoft.com/office/drawing/2014/main" id="{2D373642-40BE-8E63-1135-B050071190E1}"/>
              </a:ext>
            </a:extLst>
          </p:cNvPr>
          <p:cNvSpPr>
            <a:spLocks noGrp="1"/>
          </p:cNvSpPr>
          <p:nvPr>
            <p:ph type="ctrTitle" hasCustomPrompt="1"/>
          </p:nvPr>
        </p:nvSpPr>
        <p:spPr>
          <a:xfrm>
            <a:off x="6277028" y="2581361"/>
            <a:ext cx="5210223" cy="2236215"/>
          </a:xfrm>
          <a:prstGeom prst="rect">
            <a:avLst/>
          </a:prstGeom>
        </p:spPr>
        <p:txBody>
          <a:bodyPr anchor="b">
            <a:normAutofit/>
          </a:bodyPr>
          <a:lstStyle>
            <a:lvl1pPr fontAlgn="b">
              <a:lnSpc>
                <a:spcPct val="80000"/>
              </a:lnSpc>
              <a:defRPr sz="4600" b="1" i="0">
                <a:latin typeface="Aptos" panose="020B0004020202020204" pitchFamily="34" charset="0"/>
                <a:cs typeface="Arial Black" panose="020B0604020202020204" pitchFamily="34" charset="0"/>
              </a:defRPr>
            </a:lvl1pPr>
          </a:lstStyle>
          <a:p>
            <a:r>
              <a:rPr lang="en-US"/>
              <a:t>Presentation title</a:t>
            </a:r>
          </a:p>
        </p:txBody>
      </p:sp>
      <p:sp>
        <p:nvSpPr>
          <p:cNvPr id="7" name="Text Placeholder 13">
            <a:extLst>
              <a:ext uri="{FF2B5EF4-FFF2-40B4-BE49-F238E27FC236}">
                <a16:creationId xmlns:a16="http://schemas.microsoft.com/office/drawing/2014/main" id="{4FA1C8A3-0CE9-D41C-3AB0-A24058BD23C1}"/>
              </a:ext>
            </a:extLst>
          </p:cNvPr>
          <p:cNvSpPr>
            <a:spLocks noGrp="1"/>
          </p:cNvSpPr>
          <p:nvPr>
            <p:ph type="body" sz="quarter" idx="16" hasCustomPrompt="1"/>
          </p:nvPr>
        </p:nvSpPr>
        <p:spPr>
          <a:xfrm>
            <a:off x="6277028" y="4830977"/>
            <a:ext cx="5210175" cy="994305"/>
          </a:xfrm>
          <a:prstGeom prst="rect">
            <a:avLst/>
          </a:prstGeom>
        </p:spPr>
        <p:txBody>
          <a:bodyPr anchor="t"/>
          <a:lstStyle>
            <a:lvl1pPr marL="0" indent="0">
              <a:lnSpc>
                <a:spcPct val="90000"/>
              </a:lnSpc>
              <a:buNone/>
              <a:defRPr sz="2000">
                <a:latin typeface="Aptos" panose="020B0004020202020204" pitchFamily="34" charset="0"/>
              </a:defRPr>
            </a:lvl1pPr>
          </a:lstStyle>
          <a:p>
            <a:pPr lvl="0"/>
            <a:r>
              <a:rPr lang="en-US"/>
              <a:t>Presenter Name</a:t>
            </a:r>
          </a:p>
        </p:txBody>
      </p:sp>
      <p:pic>
        <p:nvPicPr>
          <p:cNvPr id="10" name="Picture 9">
            <a:extLst>
              <a:ext uri="{FF2B5EF4-FFF2-40B4-BE49-F238E27FC236}">
                <a16:creationId xmlns:a16="http://schemas.microsoft.com/office/drawing/2014/main" id="{181B377E-5833-0EE9-5EED-46CA8DC7DCC2}"/>
              </a:ext>
            </a:extLst>
          </p:cNvPr>
          <p:cNvPicPr>
            <a:picLocks noChangeAspect="1"/>
          </p:cNvPicPr>
          <p:nvPr userDrawn="1"/>
        </p:nvPicPr>
        <p:blipFill>
          <a:blip r:embed="rId2"/>
          <a:stretch>
            <a:fillRect/>
          </a:stretch>
        </p:blipFill>
        <p:spPr>
          <a:xfrm>
            <a:off x="6403382" y="435818"/>
            <a:ext cx="928698" cy="814647"/>
          </a:xfrm>
          <a:prstGeom prst="rect">
            <a:avLst/>
          </a:prstGeom>
        </p:spPr>
      </p:pic>
    </p:spTree>
    <p:extLst>
      <p:ext uri="{BB962C8B-B14F-4D97-AF65-F5344CB8AC3E}">
        <p14:creationId xmlns:p14="http://schemas.microsoft.com/office/powerpoint/2010/main" val="3528638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osing_red_path">
    <p:spTree>
      <p:nvGrpSpPr>
        <p:cNvPr id="1" name=""/>
        <p:cNvGrpSpPr/>
        <p:nvPr/>
      </p:nvGrpSpPr>
      <p:grpSpPr>
        <a:xfrm>
          <a:off x="0" y="0"/>
          <a:ext cx="0" cy="0"/>
          <a:chOff x="0" y="0"/>
          <a:chExt cx="0" cy="0"/>
        </a:xfrm>
      </p:grpSpPr>
      <p:pic>
        <p:nvPicPr>
          <p:cNvPr id="4" name="Picture 3" descr="A red background with white lines&#10;&#10;Description automatically generated">
            <a:extLst>
              <a:ext uri="{FF2B5EF4-FFF2-40B4-BE49-F238E27FC236}">
                <a16:creationId xmlns:a16="http://schemas.microsoft.com/office/drawing/2014/main" id="{782DE20C-2510-B90C-7625-6BF8665BC7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9" y="-12502"/>
            <a:ext cx="12273280" cy="6903720"/>
          </a:xfrm>
          <a:prstGeom prst="rect">
            <a:avLst/>
          </a:prstGeom>
        </p:spPr>
      </p:pic>
      <p:pic>
        <p:nvPicPr>
          <p:cNvPr id="6" name="Picture 5">
            <a:extLst>
              <a:ext uri="{FF2B5EF4-FFF2-40B4-BE49-F238E27FC236}">
                <a16:creationId xmlns:a16="http://schemas.microsoft.com/office/drawing/2014/main" id="{40DE69F0-B7C8-97F9-549B-6F2AFC87B12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5666"/>
          <a:stretch/>
        </p:blipFill>
        <p:spPr>
          <a:xfrm>
            <a:off x="4947379" y="2400823"/>
            <a:ext cx="2287557" cy="2056353"/>
          </a:xfrm>
          <a:prstGeom prst="rect">
            <a:avLst/>
          </a:prstGeom>
        </p:spPr>
      </p:pic>
    </p:spTree>
    <p:extLst>
      <p:ext uri="{BB962C8B-B14F-4D97-AF65-F5344CB8AC3E}">
        <p14:creationId xmlns:p14="http://schemas.microsoft.com/office/powerpoint/2010/main" val="76793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86686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3"/>
          <p:cNvSpPr>
            <a:spLocks noGrp="1"/>
          </p:cNvSpPr>
          <p:nvPr>
            <p:ph type="body" sz="quarter" idx="11"/>
          </p:nvPr>
        </p:nvSpPr>
        <p:spPr>
          <a:xfrm>
            <a:off x="609600" y="1901825"/>
            <a:ext cx="10972801" cy="4425950"/>
          </a:xfrm>
          <a:prstGeom prst="rect">
            <a:avLst/>
          </a:prstGeom>
        </p:spPr>
        <p:txBody>
          <a:bodyPr>
            <a:normAutofit/>
          </a:bodyPr>
          <a:lstStyle>
            <a:lvl1pPr marL="0" indent="0">
              <a:lnSpc>
                <a:spcPct val="100000"/>
              </a:lnSpc>
              <a:buNone/>
              <a:defRPr sz="1800"/>
            </a:lvl1pPr>
            <a:lvl2pPr marL="457200" indent="0">
              <a:lnSpc>
                <a:spcPct val="100000"/>
              </a:lnSpc>
              <a:buNone/>
              <a:defRPr sz="1800"/>
            </a:lvl2pPr>
            <a:lvl3pPr marL="914400" indent="0">
              <a:lnSpc>
                <a:spcPct val="100000"/>
              </a:lnSpc>
              <a:buNone/>
              <a:defRPr sz="1600"/>
            </a:lvl3pPr>
            <a:lvl4pPr marL="1371600" indent="0">
              <a:lnSpc>
                <a:spcPct val="100000"/>
              </a:lnSpc>
              <a:buNone/>
              <a:defRPr sz="1600"/>
            </a:lvl4pPr>
            <a:lvl5pPr marL="1828800" indent="0">
              <a:lnSpc>
                <a:spcPct val="1000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150217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
        <p:nvSpPr>
          <p:cNvPr id="7" name="Content Placeholder 6"/>
          <p:cNvSpPr>
            <a:spLocks noGrp="1"/>
          </p:cNvSpPr>
          <p:nvPr>
            <p:ph sz="quarter" idx="11"/>
          </p:nvPr>
        </p:nvSpPr>
        <p:spPr>
          <a:xfrm>
            <a:off x="6215063"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p:cNvSpPr>
            <a:spLocks noGrp="1"/>
          </p:cNvSpPr>
          <p:nvPr>
            <p:ph sz="quarter" idx="12"/>
          </p:nvPr>
        </p:nvSpPr>
        <p:spPr>
          <a:xfrm>
            <a:off x="609600"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254603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prstGeom prst="rect">
            <a:avLst/>
          </a:prstGeom>
          <a:solidFill>
            <a:schemeClr val="bg1">
              <a:lumMod val="95000"/>
            </a:schemeClr>
          </a:solidFill>
        </p:spPr>
        <p:txBody>
          <a:bodyPr/>
          <a:lstStyle/>
          <a:p>
            <a:r>
              <a:rPr lang="en-US"/>
              <a:t>Click icon to add picture</a:t>
            </a:r>
          </a:p>
        </p:txBody>
      </p:sp>
      <p:sp>
        <p:nvSpPr>
          <p:cNvPr id="12"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13"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333" smtClean="0">
                <a:solidFill>
                  <a:srgbClr val="FFFFFF"/>
                </a:solidFill>
              </a:rPr>
              <a:pPr/>
              <a:t>‹#›</a:t>
            </a:fld>
            <a:endParaRPr lang="en-US" sz="1333">
              <a:solidFill>
                <a:srgbClr val="FFFFFF"/>
              </a:solidFill>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5" name="Straight Connector 14"/>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269930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7" name="Straight Connector 6"/>
          <p:cNvCxnSpPr/>
          <p:nvPr userDrawn="1"/>
        </p:nvCxnSpPr>
        <p:spPr>
          <a:xfrm>
            <a:off x="6050642"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hasCustomPrompt="1"/>
          </p:nvPr>
        </p:nvSpPr>
        <p:spPr>
          <a:xfrm>
            <a:off x="0" y="-1"/>
            <a:ext cx="6081485" cy="6861773"/>
          </a:xfrm>
          <a:prstGeom prst="rect">
            <a:avLst/>
          </a:prstGeom>
          <a:solidFill>
            <a:schemeClr val="bg1">
              <a:lumMod val="95000"/>
            </a:schemeClr>
          </a:solidFill>
        </p:spPr>
        <p:txBody>
          <a:bodyPr>
            <a:normAutofit/>
          </a:bodyPr>
          <a:lstStyle>
            <a:lvl1pPr>
              <a:defRPr sz="1400" baseline="0"/>
            </a:lvl1pPr>
          </a:lstStyle>
          <a:p>
            <a:r>
              <a:rPr lang="en-US"/>
              <a:t>Drag picture to placeholder or click icon to add. </a:t>
            </a:r>
          </a:p>
        </p:txBody>
      </p:sp>
      <p:sp>
        <p:nvSpPr>
          <p:cNvPr id="12" name="Text Placeholder 15">
            <a:extLst>
              <a:ext uri="{FF2B5EF4-FFF2-40B4-BE49-F238E27FC236}">
                <a16:creationId xmlns:a16="http://schemas.microsoft.com/office/drawing/2014/main" id="{4D498B6C-2CA0-0748-95AA-FE48D85B9B2A}"/>
              </a:ext>
            </a:extLst>
          </p:cNvPr>
          <p:cNvSpPr>
            <a:spLocks noGrp="1"/>
          </p:cNvSpPr>
          <p:nvPr>
            <p:ph type="body" sz="quarter" idx="17" hasCustomPrompt="1"/>
          </p:nvPr>
        </p:nvSpPr>
        <p:spPr>
          <a:xfrm>
            <a:off x="6309360" y="6117735"/>
            <a:ext cx="5210175" cy="327025"/>
          </a:xfrm>
          <a:prstGeom prst="rect">
            <a:avLst/>
          </a:prstGeom>
        </p:spPr>
        <p:txBody>
          <a:bodyPr anchor="t"/>
          <a:lstStyle>
            <a:lvl1pPr marL="0" indent="0">
              <a:lnSpc>
                <a:spcPct val="10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Date</a:t>
            </a:r>
          </a:p>
        </p:txBody>
      </p:sp>
      <p:sp>
        <p:nvSpPr>
          <p:cNvPr id="13" name="Text Placeholder 17">
            <a:extLst>
              <a:ext uri="{FF2B5EF4-FFF2-40B4-BE49-F238E27FC236}">
                <a16:creationId xmlns:a16="http://schemas.microsoft.com/office/drawing/2014/main" id="{8758754B-08E0-FC4E-8687-AB82518896A0}"/>
              </a:ext>
            </a:extLst>
          </p:cNvPr>
          <p:cNvSpPr>
            <a:spLocks noGrp="1"/>
          </p:cNvSpPr>
          <p:nvPr>
            <p:ph type="body" sz="quarter" idx="18" hasCustomPrompt="1"/>
          </p:nvPr>
        </p:nvSpPr>
        <p:spPr>
          <a:xfrm>
            <a:off x="6309360" y="6516687"/>
            <a:ext cx="5210175" cy="252490"/>
          </a:xfrm>
          <a:prstGeom prst="rect">
            <a:avLst/>
          </a:prstGeom>
        </p:spPr>
        <p:txBody>
          <a:bodyPr anchor="b"/>
          <a:lstStyle>
            <a:lvl1pPr marL="0" indent="0">
              <a:buNone/>
              <a:defRPr sz="11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Data Classification</a:t>
            </a:r>
          </a:p>
        </p:txBody>
      </p:sp>
      <p:sp>
        <p:nvSpPr>
          <p:cNvPr id="14" name="Title 32">
            <a:extLst>
              <a:ext uri="{FF2B5EF4-FFF2-40B4-BE49-F238E27FC236}">
                <a16:creationId xmlns:a16="http://schemas.microsoft.com/office/drawing/2014/main" id="{399013B4-CB39-7249-B5BF-7ABD684C2023}"/>
              </a:ext>
            </a:extLst>
          </p:cNvPr>
          <p:cNvSpPr>
            <a:spLocks noGrp="1"/>
          </p:cNvSpPr>
          <p:nvPr>
            <p:ph type="ctrTitle" hasCustomPrompt="1"/>
          </p:nvPr>
        </p:nvSpPr>
        <p:spPr>
          <a:xfrm>
            <a:off x="6309360" y="1346570"/>
            <a:ext cx="5210223" cy="3496507"/>
          </a:xfrm>
        </p:spPr>
        <p:txBody>
          <a:bodyPr anchor="b">
            <a:normAutofit/>
          </a:bodyPr>
          <a:lstStyle>
            <a:lvl1pPr fontAlgn="b">
              <a:lnSpc>
                <a:spcPts val="4800"/>
              </a:lnSpc>
              <a:defRPr sz="4800" b="1" i="0">
                <a:latin typeface="Arial Black" panose="020B0604020202020204" pitchFamily="34" charset="0"/>
                <a:cs typeface="Arial Black" panose="020B0604020202020204" pitchFamily="34" charset="0"/>
              </a:defRPr>
            </a:lvl1pPr>
          </a:lstStyle>
          <a:p>
            <a:r>
              <a:rPr lang="en-US"/>
              <a:t>Presentation title</a:t>
            </a:r>
          </a:p>
        </p:txBody>
      </p:sp>
      <p:sp>
        <p:nvSpPr>
          <p:cNvPr id="15" name="Text Placeholder 13">
            <a:extLst>
              <a:ext uri="{FF2B5EF4-FFF2-40B4-BE49-F238E27FC236}">
                <a16:creationId xmlns:a16="http://schemas.microsoft.com/office/drawing/2014/main" id="{2045CAA0-F484-9C4A-83DD-AC574DD6891A}"/>
              </a:ext>
            </a:extLst>
          </p:cNvPr>
          <p:cNvSpPr>
            <a:spLocks noGrp="1"/>
          </p:cNvSpPr>
          <p:nvPr>
            <p:ph type="body" sz="quarter" idx="16" hasCustomPrompt="1"/>
          </p:nvPr>
        </p:nvSpPr>
        <p:spPr>
          <a:xfrm>
            <a:off x="6309360" y="4869059"/>
            <a:ext cx="5210175" cy="994305"/>
          </a:xfrm>
          <a:prstGeom prst="rect">
            <a:avLst/>
          </a:prstGeom>
        </p:spPr>
        <p:txBody>
          <a:bodyPr anchor="t"/>
          <a:lstStyle>
            <a:lvl1pPr marL="0" indent="0">
              <a:lnSpc>
                <a:spcPts val="2400"/>
              </a:lnSpc>
              <a:buNone/>
              <a:defRPr sz="2400"/>
            </a:lvl1pPr>
          </a:lstStyle>
          <a:p>
            <a:pPr lvl="0"/>
            <a:r>
              <a:rPr lang="en-US"/>
              <a:t>Presenter Name</a:t>
            </a:r>
          </a:p>
        </p:txBody>
      </p:sp>
      <p:pic>
        <p:nvPicPr>
          <p:cNvPr id="8" name="Picture 7">
            <a:extLst>
              <a:ext uri="{FF2B5EF4-FFF2-40B4-BE49-F238E27FC236}">
                <a16:creationId xmlns:a16="http://schemas.microsoft.com/office/drawing/2014/main" id="{FFB454A8-248D-0947-9C79-0456FFBAC775}"/>
              </a:ext>
            </a:extLst>
          </p:cNvPr>
          <p:cNvPicPr>
            <a:picLocks noChangeAspect="1"/>
          </p:cNvPicPr>
          <p:nvPr userDrawn="1"/>
        </p:nvPicPr>
        <p:blipFill>
          <a:blip r:embed="rId2"/>
          <a:stretch>
            <a:fillRect/>
          </a:stretch>
        </p:blipFill>
        <p:spPr>
          <a:xfrm>
            <a:off x="6309360" y="457200"/>
            <a:ext cx="723900" cy="635000"/>
          </a:xfrm>
          <a:prstGeom prst="rect">
            <a:avLst/>
          </a:prstGeom>
        </p:spPr>
      </p:pic>
    </p:spTree>
    <p:extLst>
      <p:ext uri="{BB962C8B-B14F-4D97-AF65-F5344CB8AC3E}">
        <p14:creationId xmlns:p14="http://schemas.microsoft.com/office/powerpoint/2010/main" val="3066873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8ADF-4F6F-B02B-6AB2-551D54709D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E841D5-64DC-C6CF-4590-60FE86E728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5AC08A-B6A1-9269-E93F-96211FDDA6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61F797D-FDF3-FCC1-C8CC-E2B563FEE4A0}"/>
              </a:ext>
            </a:extLst>
          </p:cNvPr>
          <p:cNvSpPr>
            <a:spLocks noGrp="1"/>
          </p:cNvSpPr>
          <p:nvPr>
            <p:ph type="ftr" sz="quarter" idx="11"/>
          </p:nvPr>
        </p:nvSpPr>
        <p:spPr/>
        <p:txBody>
          <a:bodyPr/>
          <a:lstStyle/>
          <a:p>
            <a:r>
              <a:rPr lang="en-US"/>
              <a:t>For use by Cummins suppliers</a:t>
            </a:r>
          </a:p>
        </p:txBody>
      </p:sp>
      <p:sp>
        <p:nvSpPr>
          <p:cNvPr id="6" name="Slide Number Placeholder 5">
            <a:extLst>
              <a:ext uri="{FF2B5EF4-FFF2-40B4-BE49-F238E27FC236}">
                <a16:creationId xmlns:a16="http://schemas.microsoft.com/office/drawing/2014/main" id="{1770BBE6-B0C8-CA35-94F9-3D8EB2C80BF4}"/>
              </a:ext>
            </a:extLst>
          </p:cNvPr>
          <p:cNvSpPr>
            <a:spLocks noGrp="1"/>
          </p:cNvSpPr>
          <p:nvPr>
            <p:ph type="sldNum" sz="quarter" idx="12"/>
          </p:nvPr>
        </p:nvSpPr>
        <p:spPr/>
        <p:txBody>
          <a:bodyPr/>
          <a:lstStyle/>
          <a:p>
            <a:fld id="{249F20D0-3D97-4A94-9DA7-6BD0C3215F04}" type="slidenum">
              <a:rPr lang="en-US" smtClean="0"/>
              <a:t>‹#›</a:t>
            </a:fld>
            <a:endParaRPr lang="en-US"/>
          </a:p>
        </p:txBody>
      </p:sp>
    </p:spTree>
    <p:extLst>
      <p:ext uri="{BB962C8B-B14F-4D97-AF65-F5344CB8AC3E}">
        <p14:creationId xmlns:p14="http://schemas.microsoft.com/office/powerpoint/2010/main" val="222458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784A5-46E1-A869-8F78-AAD639A210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CED673-DD27-5C66-26DE-939867A60D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34EFAE-6F82-354E-65F6-1DB462627E8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1E8C3D6-C5A2-9116-FB1A-AA93DF1066E8}"/>
              </a:ext>
            </a:extLst>
          </p:cNvPr>
          <p:cNvSpPr>
            <a:spLocks noGrp="1"/>
          </p:cNvSpPr>
          <p:nvPr>
            <p:ph type="ftr" sz="quarter" idx="11"/>
          </p:nvPr>
        </p:nvSpPr>
        <p:spPr/>
        <p:txBody>
          <a:bodyPr/>
          <a:lstStyle/>
          <a:p>
            <a:r>
              <a:rPr lang="en-US"/>
              <a:t>For use by Cummins suppliers</a:t>
            </a:r>
          </a:p>
        </p:txBody>
      </p:sp>
      <p:sp>
        <p:nvSpPr>
          <p:cNvPr id="6" name="Slide Number Placeholder 5">
            <a:extLst>
              <a:ext uri="{FF2B5EF4-FFF2-40B4-BE49-F238E27FC236}">
                <a16:creationId xmlns:a16="http://schemas.microsoft.com/office/drawing/2014/main" id="{A32325B8-3921-9BE9-A8FE-8B543F461C03}"/>
              </a:ext>
            </a:extLst>
          </p:cNvPr>
          <p:cNvSpPr>
            <a:spLocks noGrp="1"/>
          </p:cNvSpPr>
          <p:nvPr>
            <p:ph type="sldNum" sz="quarter" idx="12"/>
          </p:nvPr>
        </p:nvSpPr>
        <p:spPr/>
        <p:txBody>
          <a:bodyPr/>
          <a:lstStyle/>
          <a:p>
            <a:fld id="{249F20D0-3D97-4A94-9DA7-6BD0C3215F04}" type="slidenum">
              <a:rPr lang="en-US" smtClean="0"/>
              <a:t>‹#›</a:t>
            </a:fld>
            <a:endParaRPr lang="en-US"/>
          </a:p>
        </p:txBody>
      </p:sp>
    </p:spTree>
    <p:extLst>
      <p:ext uri="{BB962C8B-B14F-4D97-AF65-F5344CB8AC3E}">
        <p14:creationId xmlns:p14="http://schemas.microsoft.com/office/powerpoint/2010/main" val="317873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41BA-2AFE-4057-B698-1110C7C56B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B92C4F-1753-2F06-A5D6-E6DED74E1E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2437A-C9F3-FC8A-C8B4-A3A669B9797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FF79DB-2E9B-F91A-7B0E-FBBC5D892653}"/>
              </a:ext>
            </a:extLst>
          </p:cNvPr>
          <p:cNvSpPr>
            <a:spLocks noGrp="1"/>
          </p:cNvSpPr>
          <p:nvPr>
            <p:ph type="ftr" sz="quarter" idx="11"/>
          </p:nvPr>
        </p:nvSpPr>
        <p:spPr/>
        <p:txBody>
          <a:bodyPr/>
          <a:lstStyle/>
          <a:p>
            <a:r>
              <a:rPr lang="en-US"/>
              <a:t>For use by Cummins suppliers</a:t>
            </a:r>
          </a:p>
        </p:txBody>
      </p:sp>
      <p:sp>
        <p:nvSpPr>
          <p:cNvPr id="6" name="Slide Number Placeholder 5">
            <a:extLst>
              <a:ext uri="{FF2B5EF4-FFF2-40B4-BE49-F238E27FC236}">
                <a16:creationId xmlns:a16="http://schemas.microsoft.com/office/drawing/2014/main" id="{CC839C3F-1290-24B8-FFC1-66309AF1A7F7}"/>
              </a:ext>
            </a:extLst>
          </p:cNvPr>
          <p:cNvSpPr>
            <a:spLocks noGrp="1"/>
          </p:cNvSpPr>
          <p:nvPr>
            <p:ph type="sldNum" sz="quarter" idx="12"/>
          </p:nvPr>
        </p:nvSpPr>
        <p:spPr/>
        <p:txBody>
          <a:bodyPr/>
          <a:lstStyle/>
          <a:p>
            <a:fld id="{249F20D0-3D97-4A94-9DA7-6BD0C3215F04}" type="slidenum">
              <a:rPr lang="en-US" smtClean="0"/>
              <a:t>‹#›</a:t>
            </a:fld>
            <a:endParaRPr lang="en-US"/>
          </a:p>
        </p:txBody>
      </p:sp>
    </p:spTree>
    <p:extLst>
      <p:ext uri="{BB962C8B-B14F-4D97-AF65-F5344CB8AC3E}">
        <p14:creationId xmlns:p14="http://schemas.microsoft.com/office/powerpoint/2010/main" val="151586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8"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200" smtClean="0">
                <a:solidFill>
                  <a:srgbClr val="FFFFFF"/>
                </a:solidFill>
              </a:rPr>
              <a:pPr/>
              <a:t>‹#›</a:t>
            </a:fld>
            <a:endParaRPr lang="en-US" sz="1200">
              <a:solidFill>
                <a:srgbClr val="FFFFFF"/>
              </a:solidFill>
            </a:endParaRPr>
          </a:p>
        </p:txBody>
      </p:sp>
      <p:pic>
        <p:nvPicPr>
          <p:cNvPr id="9" name="Picture 8"/>
          <p:cNvPicPr>
            <a:picLocks noChangeAspect="1"/>
          </p:cNvPicPr>
          <p:nvPr userDrawn="1"/>
        </p:nvPicPr>
        <p:blipFill rotWithShape="1">
          <a:blip r:embed="rId8"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0" name="Straight Connector 9"/>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609600" y="365125"/>
            <a:ext cx="10744200" cy="13255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127388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dt="0"/>
  <p:txStyles>
    <p:titleStyle>
      <a:lvl1pPr algn="l" defTabSz="914400" rtl="0" eaLnBrk="1" latinLnBrk="0" hangingPunct="1">
        <a:lnSpc>
          <a:spcPct val="10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201084-8994-0774-07F4-373F74406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EEA255-039C-C60B-6407-4944EE7BE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F0B71-6E74-5D77-B728-067D9EC1F1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75BD723D-68D9-8E63-E321-B0BC32C9A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For use by Cummins suppliers</a:t>
            </a:r>
          </a:p>
        </p:txBody>
      </p:sp>
      <p:sp>
        <p:nvSpPr>
          <p:cNvPr id="6" name="Slide Number Placeholder 5">
            <a:extLst>
              <a:ext uri="{FF2B5EF4-FFF2-40B4-BE49-F238E27FC236}">
                <a16:creationId xmlns:a16="http://schemas.microsoft.com/office/drawing/2014/main" id="{0E7A6291-2368-9FE3-0640-F649608864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49F20D0-3D97-4A94-9DA7-6BD0C3215F04}" type="slidenum">
              <a:rPr lang="en-US" smtClean="0"/>
              <a:t>‹#›</a:t>
            </a:fld>
            <a:endParaRPr lang="en-US"/>
          </a:p>
        </p:txBody>
      </p:sp>
    </p:spTree>
    <p:extLst>
      <p:ext uri="{BB962C8B-B14F-4D97-AF65-F5344CB8AC3E}">
        <p14:creationId xmlns:p14="http://schemas.microsoft.com/office/powerpoint/2010/main" val="426940855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3459"/>
      </p:ext>
    </p:extLst>
  </p:cSld>
  <p:clrMap bg1="lt1" tx1="dk1" bg2="lt2" tx2="dk2" accent1="accent1" accent2="accent2" accent3="accent3" accent4="accent4" accent5="accent5" accent6="accent6" hlink="hlink" folHlink="folHlink"/>
  <p:sldLayoutIdLst>
    <p:sldLayoutId id="2147483680" r:id="rId1"/>
    <p:sldLayoutId id="2147483681"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20">
          <p15:clr>
            <a:srgbClr val="F26B43"/>
          </p15:clr>
        </p15:guide>
        <p15:guide id="4" pos="3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6.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hyperlink" Target="https://public.mdsystem.com/en/web/imds-public-pages/faq"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8">
            <a:extLst>
              <a:ext uri="{FF2B5EF4-FFF2-40B4-BE49-F238E27FC236}">
                <a16:creationId xmlns:a16="http://schemas.microsoft.com/office/drawing/2014/main" id="{CB733F49-3369-877A-97AD-CAFE02BABAD0}"/>
              </a:ext>
            </a:extLst>
          </p:cNvPr>
          <p:cNvPicPr>
            <a:picLocks noGrp="1" noChangeAspect="1"/>
          </p:cNvPicPr>
          <p:nvPr>
            <p:ph type="pic" idx="1"/>
          </p:nvPr>
        </p:nvPicPr>
        <p:blipFill>
          <a:blip r:embed="rId4"/>
          <a:srcRect r="8266" b="1"/>
          <a:stretch/>
        </p:blipFill>
        <p:spPr>
          <a:xfrm>
            <a:off x="20" y="418375"/>
            <a:ext cx="8687336" cy="6439627"/>
          </a:xfrm>
          <a:custGeom>
            <a:avLst/>
            <a:gdLst/>
            <a:ahLst/>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p:spPr>
      </p:pic>
      <p:sp>
        <p:nvSpPr>
          <p:cNvPr id="2" name="Title 1">
            <a:extLst>
              <a:ext uri="{FF2B5EF4-FFF2-40B4-BE49-F238E27FC236}">
                <a16:creationId xmlns:a16="http://schemas.microsoft.com/office/drawing/2014/main" id="{B7F64BFD-54E3-1F69-F223-9B3AFF9EE7B4}"/>
              </a:ext>
            </a:extLst>
          </p:cNvPr>
          <p:cNvSpPr>
            <a:spLocks noGrp="1"/>
          </p:cNvSpPr>
          <p:nvPr>
            <p:ph type="title"/>
          </p:nvPr>
        </p:nvSpPr>
        <p:spPr>
          <a:xfrm>
            <a:off x="6779940" y="330018"/>
            <a:ext cx="5203883" cy="3098982"/>
          </a:xfrm>
        </p:spPr>
        <p:txBody>
          <a:bodyPr vert="horz" lIns="91440" tIns="45720" rIns="91440" bIns="45720" rtlCol="0" anchor="ctr" anchorCtr="0">
            <a:normAutofit/>
          </a:bodyPr>
          <a:lstStyle/>
          <a:p>
            <a:r>
              <a:rPr lang="en-US" sz="4400" dirty="0"/>
              <a:t>Tips on </a:t>
            </a:r>
            <a:r>
              <a:rPr lang="en-US" sz="4400" dirty="0">
                <a:solidFill>
                  <a:schemeClr val="tx1">
                    <a:lumMod val="95000"/>
                    <a:lumOff val="5000"/>
                  </a:schemeClr>
                </a:solidFill>
              </a:rPr>
              <a:t>Using IMDS</a:t>
            </a:r>
            <a:br>
              <a:rPr lang="en-US" sz="4400" dirty="0">
                <a:solidFill>
                  <a:schemeClr val="tx1">
                    <a:lumMod val="95000"/>
                    <a:lumOff val="5000"/>
                  </a:schemeClr>
                </a:solidFill>
              </a:rPr>
            </a:br>
            <a:r>
              <a:rPr lang="en-US" sz="4400" dirty="0">
                <a:solidFill>
                  <a:schemeClr val="tx1">
                    <a:lumMod val="95000"/>
                    <a:lumOff val="5000"/>
                  </a:schemeClr>
                </a:solidFill>
              </a:rPr>
              <a:t>Committee Materials</a:t>
            </a:r>
          </a:p>
        </p:txBody>
      </p:sp>
      <p:pic>
        <p:nvPicPr>
          <p:cNvPr id="3" name="Recorded Sound">
            <a:hlinkClick r:id="" action="ppaction://media"/>
            <a:extLst>
              <a:ext uri="{FF2B5EF4-FFF2-40B4-BE49-F238E27FC236}">
                <a16:creationId xmlns:a16="http://schemas.microsoft.com/office/drawing/2014/main" id="{47A59E26-4CBA-9B8F-5B8A-424B2A42DF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pic>
        <p:nvPicPr>
          <p:cNvPr id="5" name="Picture 4">
            <a:extLst>
              <a:ext uri="{FF2B5EF4-FFF2-40B4-BE49-F238E27FC236}">
                <a16:creationId xmlns:a16="http://schemas.microsoft.com/office/drawing/2014/main" id="{6F15EDF7-D460-8BA5-C82C-1422ECAC8021}"/>
              </a:ext>
            </a:extLst>
          </p:cNvPr>
          <p:cNvPicPr>
            <a:picLocks noChangeAspect="1"/>
          </p:cNvPicPr>
          <p:nvPr/>
        </p:nvPicPr>
        <p:blipFill>
          <a:blip r:embed="rId6"/>
          <a:stretch>
            <a:fillRect/>
          </a:stretch>
        </p:blipFill>
        <p:spPr>
          <a:xfrm>
            <a:off x="97928" y="73152"/>
            <a:ext cx="1990639" cy="1746504"/>
          </a:xfrm>
          <a:prstGeom prst="rect">
            <a:avLst/>
          </a:prstGeom>
        </p:spPr>
      </p:pic>
      <p:sp>
        <p:nvSpPr>
          <p:cNvPr id="6" name="Footer Placeholder 5">
            <a:extLst>
              <a:ext uri="{FF2B5EF4-FFF2-40B4-BE49-F238E27FC236}">
                <a16:creationId xmlns:a16="http://schemas.microsoft.com/office/drawing/2014/main" id="{AB563A55-6D9A-9A39-58BF-1079497831EE}"/>
              </a:ext>
            </a:extLst>
          </p:cNvPr>
          <p:cNvSpPr>
            <a:spLocks noGrp="1"/>
          </p:cNvSpPr>
          <p:nvPr>
            <p:ph type="ftr" sz="quarter" idx="11"/>
          </p:nvPr>
        </p:nvSpPr>
        <p:spPr/>
        <p:txBody>
          <a:bodyPr/>
          <a:lstStyle/>
          <a:p>
            <a:r>
              <a:rPr lang="en-US" dirty="0">
                <a:solidFill>
                  <a:schemeClr val="bg1"/>
                </a:solidFill>
              </a:rPr>
              <a:t>For use by Cummins suppliers</a:t>
            </a:r>
          </a:p>
        </p:txBody>
      </p:sp>
      <p:sp>
        <p:nvSpPr>
          <p:cNvPr id="4" name="TextBox 3">
            <a:extLst>
              <a:ext uri="{FF2B5EF4-FFF2-40B4-BE49-F238E27FC236}">
                <a16:creationId xmlns:a16="http://schemas.microsoft.com/office/drawing/2014/main" id="{5F577B6B-4435-E123-EC8F-5F22795FBDEB}"/>
              </a:ext>
            </a:extLst>
          </p:cNvPr>
          <p:cNvSpPr txBox="1"/>
          <p:nvPr/>
        </p:nvSpPr>
        <p:spPr>
          <a:xfrm>
            <a:off x="8936447" y="6066317"/>
            <a:ext cx="1399142" cy="461665"/>
          </a:xfrm>
          <a:prstGeom prst="rect">
            <a:avLst/>
          </a:prstGeom>
          <a:noFill/>
        </p:spPr>
        <p:txBody>
          <a:bodyPr wrap="square" rtlCol="0">
            <a:spAutoFit/>
          </a:bodyPr>
          <a:lstStyle/>
          <a:p>
            <a:r>
              <a:rPr lang="en-US" sz="1200" dirty="0"/>
              <a:t>Deb Reining</a:t>
            </a:r>
          </a:p>
          <a:p>
            <a:r>
              <a:rPr lang="en-US" sz="1200" dirty="0"/>
              <a:t>9/19/25</a:t>
            </a:r>
          </a:p>
        </p:txBody>
      </p:sp>
      <p:sp>
        <p:nvSpPr>
          <p:cNvPr id="8" name="Footer Placeholder 5">
            <a:extLst>
              <a:ext uri="{FF2B5EF4-FFF2-40B4-BE49-F238E27FC236}">
                <a16:creationId xmlns:a16="http://schemas.microsoft.com/office/drawing/2014/main" id="{E768604A-2E95-D3A5-6AE4-6015204488AC}"/>
              </a:ext>
            </a:extLst>
          </p:cNvPr>
          <p:cNvSpPr txBox="1">
            <a:spLocks/>
          </p:cNvSpPr>
          <p:nvPr/>
        </p:nvSpPr>
        <p:spPr>
          <a:xfrm>
            <a:off x="76517" y="6521242"/>
            <a:ext cx="4114800" cy="244682"/>
          </a:xfrm>
          <a:prstGeom prst="rect">
            <a:avLst/>
          </a:prstGeom>
        </p:spPr>
        <p:txBody>
          <a:bodyPr/>
          <a:lstStyle>
            <a:lvl1pPr marL="228600" indent="-228600" algn="l" defTabSz="914400" rtl="0" eaLnBrk="1" latinLnBrk="0" hangingPunct="1">
              <a:lnSpc>
                <a:spcPct val="10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i="1" dirty="0"/>
              <a:t>For use by Cummins suppliers</a:t>
            </a:r>
          </a:p>
        </p:txBody>
      </p:sp>
    </p:spTree>
    <p:extLst>
      <p:ext uri="{BB962C8B-B14F-4D97-AF65-F5344CB8AC3E}">
        <p14:creationId xmlns:p14="http://schemas.microsoft.com/office/powerpoint/2010/main" val="1396180477"/>
      </p:ext>
    </p:extLst>
  </p:cSld>
  <p:clrMapOvr>
    <a:masterClrMapping/>
  </p:clrMapOvr>
  <mc:AlternateContent xmlns:mc="http://schemas.openxmlformats.org/markup-compatibility/2006" xmlns:p14="http://schemas.microsoft.com/office/powerpoint/2010/main">
    <mc:Choice Requires="p14">
      <p:transition spd="slow" p14:dur="2000" advTm="6736"/>
    </mc:Choice>
    <mc:Fallback xmlns="">
      <p:transition spd="slow" advTm="6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DAC925-C26F-957D-1B1A-DBED0BA6A4EB}"/>
              </a:ext>
            </a:extLst>
          </p:cNvPr>
          <p:cNvSpPr>
            <a:spLocks noGrp="1"/>
          </p:cNvSpPr>
          <p:nvPr>
            <p:ph type="title"/>
          </p:nvPr>
        </p:nvSpPr>
        <p:spPr/>
        <p:txBody>
          <a:bodyPr/>
          <a:lstStyle/>
          <a:p>
            <a:r>
              <a:rPr lang="en-US" dirty="0"/>
              <a:t>Introduction</a:t>
            </a:r>
          </a:p>
        </p:txBody>
      </p:sp>
      <p:sp>
        <p:nvSpPr>
          <p:cNvPr id="7" name="Content Placeholder 6">
            <a:extLst>
              <a:ext uri="{FF2B5EF4-FFF2-40B4-BE49-F238E27FC236}">
                <a16:creationId xmlns:a16="http://schemas.microsoft.com/office/drawing/2014/main" id="{F8B85686-8EF6-5EF8-80B3-37DEDB3A7431}"/>
              </a:ext>
            </a:extLst>
          </p:cNvPr>
          <p:cNvSpPr>
            <a:spLocks noGrp="1"/>
          </p:cNvSpPr>
          <p:nvPr>
            <p:ph idx="1"/>
          </p:nvPr>
        </p:nvSpPr>
        <p:spPr/>
        <p:txBody>
          <a:bodyPr/>
          <a:lstStyle/>
          <a:p>
            <a:r>
              <a:rPr lang="en-US" dirty="0"/>
              <a:t>Successful IMDS implementation requires careful user adherence to IMDS Handbooks and other guidance materials. </a:t>
            </a:r>
          </a:p>
          <a:p>
            <a:r>
              <a:rPr lang="en-US" dirty="0"/>
              <a:t>This presentation discusses selected tips on use of the IMDS Committee materials.  If you see any inconsistency between these tips and IMDS Recommendations, follow the IMDS Recommendations. </a:t>
            </a:r>
          </a:p>
          <a:p>
            <a:r>
              <a:rPr lang="en-US" dirty="0"/>
              <a:t>If questions arise, please refer to your direct management for additional clarification.</a:t>
            </a:r>
          </a:p>
          <a:p>
            <a:endParaRPr lang="en-US" dirty="0"/>
          </a:p>
        </p:txBody>
      </p:sp>
      <p:sp>
        <p:nvSpPr>
          <p:cNvPr id="5" name="Footer Placeholder 4">
            <a:extLst>
              <a:ext uri="{FF2B5EF4-FFF2-40B4-BE49-F238E27FC236}">
                <a16:creationId xmlns:a16="http://schemas.microsoft.com/office/drawing/2014/main" id="{7DB08ACA-D57D-B2F1-B03C-C31F25D27F77}"/>
              </a:ext>
            </a:extLst>
          </p:cNvPr>
          <p:cNvSpPr>
            <a:spLocks noGrp="1"/>
          </p:cNvSpPr>
          <p:nvPr>
            <p:ph type="ftr" sz="quarter" idx="11"/>
          </p:nvPr>
        </p:nvSpPr>
        <p:spPr/>
        <p:txBody>
          <a:bodyPr/>
          <a:lstStyle/>
          <a:p>
            <a:r>
              <a:rPr lang="en-US"/>
              <a:t>For use by Cummins suppliers</a:t>
            </a:r>
          </a:p>
        </p:txBody>
      </p:sp>
    </p:spTree>
    <p:extLst>
      <p:ext uri="{BB962C8B-B14F-4D97-AF65-F5344CB8AC3E}">
        <p14:creationId xmlns:p14="http://schemas.microsoft.com/office/powerpoint/2010/main" val="817047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775F-E9E7-B2F4-5CC2-2AD8275FFCBE}"/>
              </a:ext>
            </a:extLst>
          </p:cNvPr>
          <p:cNvSpPr>
            <a:spLocks noGrp="1"/>
          </p:cNvSpPr>
          <p:nvPr>
            <p:ph type="title"/>
          </p:nvPr>
        </p:nvSpPr>
        <p:spPr>
          <a:xfrm>
            <a:off x="609600" y="365125"/>
            <a:ext cx="10888134" cy="1325563"/>
          </a:xfrm>
        </p:spPr>
        <p:txBody>
          <a:bodyPr anchor="t">
            <a:normAutofit/>
          </a:bodyPr>
          <a:lstStyle/>
          <a:p>
            <a:r>
              <a:rPr lang="en-US" dirty="0"/>
              <a:t>Using IMDS Committee Materials</a:t>
            </a:r>
          </a:p>
        </p:txBody>
      </p:sp>
      <p:pic>
        <p:nvPicPr>
          <p:cNvPr id="5" name="Content Placeholder 4" descr="Close-up of machine gears">
            <a:extLst>
              <a:ext uri="{FF2B5EF4-FFF2-40B4-BE49-F238E27FC236}">
                <a16:creationId xmlns:a16="http://schemas.microsoft.com/office/drawing/2014/main" id="{B0EE75F4-9AE7-E683-1ADA-B1AB689023EB}"/>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6400800" y="1719697"/>
            <a:ext cx="5283200" cy="3522133"/>
          </a:xfrm>
        </p:spPr>
      </p:pic>
      <p:sp>
        <p:nvSpPr>
          <p:cNvPr id="3" name="Text Placeholder 2">
            <a:extLst>
              <a:ext uri="{FF2B5EF4-FFF2-40B4-BE49-F238E27FC236}">
                <a16:creationId xmlns:a16="http://schemas.microsoft.com/office/drawing/2014/main" id="{6DE9A50B-1D87-45EB-5A6F-20240FCA7B1A}"/>
              </a:ext>
            </a:extLst>
          </p:cNvPr>
          <p:cNvSpPr>
            <a:spLocks noGrp="1"/>
          </p:cNvSpPr>
          <p:nvPr>
            <p:ph sz="quarter" idx="12"/>
          </p:nvPr>
        </p:nvSpPr>
        <p:spPr>
          <a:xfrm>
            <a:off x="609600" y="1719697"/>
            <a:ext cx="5282670" cy="4425950"/>
          </a:xfrm>
        </p:spPr>
        <p:txBody>
          <a:bodyPr>
            <a:normAutofit/>
          </a:bodyPr>
          <a:lstStyle/>
          <a:p>
            <a:r>
              <a:rPr lang="en-US" dirty="0"/>
              <a:t>The IMDS Committee has published materials</a:t>
            </a:r>
            <a:r>
              <a:rPr lang="en-US" dirty="0">
                <a:solidFill>
                  <a:srgbClr val="FF0000"/>
                </a:solidFill>
              </a:rPr>
              <a:t> </a:t>
            </a:r>
            <a:r>
              <a:rPr lang="en-US" dirty="0"/>
              <a:t>for</a:t>
            </a:r>
            <a:r>
              <a:rPr lang="en-US" dirty="0">
                <a:solidFill>
                  <a:srgbClr val="FF0000"/>
                </a:solidFill>
              </a:rPr>
              <a:t> </a:t>
            </a:r>
            <a:r>
              <a:rPr lang="en-US" dirty="0"/>
              <a:t>most metals used in the automotive industry. These materials were created and maintained by the IMDS committees. There are also plating and coatings available through Committee materials. </a:t>
            </a:r>
          </a:p>
          <a:p>
            <a:r>
              <a:rPr lang="en-US" dirty="0"/>
              <a:t>The easiest way to find a committee metal is through the Unified Numbering System (UNS) code. </a:t>
            </a:r>
          </a:p>
          <a:p>
            <a:r>
              <a:rPr lang="en-US" dirty="0"/>
              <a:t>For plating and coating, generally a star search with the coating name is the easiest way to find them. </a:t>
            </a:r>
          </a:p>
          <a:p>
            <a:endParaRPr lang="en-US" dirty="0"/>
          </a:p>
        </p:txBody>
      </p:sp>
      <p:sp>
        <p:nvSpPr>
          <p:cNvPr id="10" name="Text Placeholder 4">
            <a:extLst>
              <a:ext uri="{FF2B5EF4-FFF2-40B4-BE49-F238E27FC236}">
                <a16:creationId xmlns:a16="http://schemas.microsoft.com/office/drawing/2014/main" id="{60FD1D58-DA3C-C331-8CA4-31B1CE52AB08}"/>
              </a:ext>
            </a:extLst>
          </p:cNvPr>
          <p:cNvSpPr>
            <a:spLocks noGrp="1"/>
          </p:cNvSpPr>
          <p:nvPr>
            <p:ph type="body" sz="quarter" idx="13"/>
          </p:nvPr>
        </p:nvSpPr>
        <p:spPr>
          <a:xfrm>
            <a:off x="8703225" y="6583362"/>
            <a:ext cx="1354858" cy="244682"/>
          </a:xfrm>
        </p:spPr>
        <p:txBody>
          <a:bodyPr/>
          <a:lstStyle/>
          <a:p>
            <a:endParaRPr lang="en-US"/>
          </a:p>
        </p:txBody>
      </p:sp>
      <p:pic>
        <p:nvPicPr>
          <p:cNvPr id="4" name="Recorded Sound">
            <a:hlinkClick r:id="" action="ppaction://media"/>
            <a:extLst>
              <a:ext uri="{FF2B5EF4-FFF2-40B4-BE49-F238E27FC236}">
                <a16:creationId xmlns:a16="http://schemas.microsoft.com/office/drawing/2014/main" id="{0DF63031-0AA9-BB46-14FF-5A0863AE93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
        <p:nvSpPr>
          <p:cNvPr id="6" name="Footer Placeholder 5">
            <a:extLst>
              <a:ext uri="{FF2B5EF4-FFF2-40B4-BE49-F238E27FC236}">
                <a16:creationId xmlns:a16="http://schemas.microsoft.com/office/drawing/2014/main" id="{077B52FA-A0DF-4DED-68F9-664F7A79501E}"/>
              </a:ext>
            </a:extLst>
          </p:cNvPr>
          <p:cNvSpPr txBox="1">
            <a:spLocks/>
          </p:cNvSpPr>
          <p:nvPr/>
        </p:nvSpPr>
        <p:spPr>
          <a:xfrm>
            <a:off x="76517" y="6521242"/>
            <a:ext cx="4114800" cy="244682"/>
          </a:xfrm>
          <a:prstGeom prst="rect">
            <a:avLst/>
          </a:prstGeom>
        </p:spPr>
        <p:txBody>
          <a:bodyPr/>
          <a:lstStyle>
            <a:lvl1pPr marL="228600" indent="-228600" algn="l" defTabSz="914400" rtl="0" eaLnBrk="1" latinLnBrk="0" hangingPunct="1">
              <a:lnSpc>
                <a:spcPct val="10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i="1" dirty="0"/>
              <a:t>For use by Cummins suppliers</a:t>
            </a:r>
          </a:p>
        </p:txBody>
      </p:sp>
    </p:spTree>
    <p:extLst>
      <p:ext uri="{BB962C8B-B14F-4D97-AF65-F5344CB8AC3E}">
        <p14:creationId xmlns:p14="http://schemas.microsoft.com/office/powerpoint/2010/main" val="2284876492"/>
      </p:ext>
    </p:extLst>
  </p:cSld>
  <p:clrMapOvr>
    <a:masterClrMapping/>
  </p:clrMapOvr>
  <mc:AlternateContent xmlns:mc="http://schemas.openxmlformats.org/markup-compatibility/2006" xmlns:p14="http://schemas.microsoft.com/office/powerpoint/2010/main">
    <mc:Choice Requires="p14">
      <p:transition spd="slow" p14:dur="2000" advTm="18517"/>
    </mc:Choice>
    <mc:Fallback xmlns="">
      <p:transition spd="slow" advTm="185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930B-A24A-2DE4-4E57-864DF82AF5E6}"/>
              </a:ext>
            </a:extLst>
          </p:cNvPr>
          <p:cNvSpPr>
            <a:spLocks noGrp="1"/>
          </p:cNvSpPr>
          <p:nvPr>
            <p:ph type="title"/>
          </p:nvPr>
        </p:nvSpPr>
        <p:spPr/>
        <p:txBody>
          <a:bodyPr/>
          <a:lstStyle/>
          <a:p>
            <a:r>
              <a:rPr lang="en-US" dirty="0"/>
              <a:t>Committee Material Search</a:t>
            </a:r>
          </a:p>
        </p:txBody>
      </p:sp>
      <p:sp>
        <p:nvSpPr>
          <p:cNvPr id="3" name="Text Placeholder 2">
            <a:extLst>
              <a:ext uri="{FF2B5EF4-FFF2-40B4-BE49-F238E27FC236}">
                <a16:creationId xmlns:a16="http://schemas.microsoft.com/office/drawing/2014/main" id="{E851128F-16BD-5898-0116-600043DC1E74}"/>
              </a:ext>
            </a:extLst>
          </p:cNvPr>
          <p:cNvSpPr>
            <a:spLocks noGrp="1"/>
          </p:cNvSpPr>
          <p:nvPr>
            <p:ph type="body" sz="quarter" idx="11"/>
          </p:nvPr>
        </p:nvSpPr>
        <p:spPr>
          <a:xfrm>
            <a:off x="327991" y="1534706"/>
            <a:ext cx="3933929" cy="4425950"/>
          </a:xfrm>
        </p:spPr>
        <p:txBody>
          <a:bodyPr/>
          <a:lstStyle/>
          <a:p>
            <a:pPr marL="285750" indent="-285750">
              <a:buFont typeface="Arial" panose="020B0604020202020204" pitchFamily="34" charset="0"/>
              <a:buChar char="•"/>
            </a:pPr>
            <a:r>
              <a:rPr lang="en-US" dirty="0"/>
              <a:t>Type the UNS code into the Std. Mat. No. field, check the box for Published MDS, check box for Enable Search by Supplier. IMDS Committee supplier numbers will populate the fields. Press Search.</a:t>
            </a:r>
          </a:p>
          <a:p>
            <a:pPr marL="285750" indent="-285750">
              <a:buFont typeface="Arial" panose="020B0604020202020204" pitchFamily="34" charset="0"/>
              <a:buChar char="•"/>
            </a:pPr>
            <a:r>
              <a:rPr lang="en-US" dirty="0"/>
              <a:t>The committee material for the specified UNS code will populate the bottom section. In the case that there is more than one material associated with your UNS code, you can compare percentages.  </a:t>
            </a:r>
          </a:p>
        </p:txBody>
      </p:sp>
      <p:pic>
        <p:nvPicPr>
          <p:cNvPr id="8" name="Picture 7">
            <a:extLst>
              <a:ext uri="{FF2B5EF4-FFF2-40B4-BE49-F238E27FC236}">
                <a16:creationId xmlns:a16="http://schemas.microsoft.com/office/drawing/2014/main" id="{B9D70DF0-11A4-9A2D-C026-D7EDC1FF2673}"/>
              </a:ext>
            </a:extLst>
          </p:cNvPr>
          <p:cNvPicPr>
            <a:picLocks noChangeAspect="1"/>
          </p:cNvPicPr>
          <p:nvPr/>
        </p:nvPicPr>
        <p:blipFill>
          <a:blip r:embed="rId4"/>
          <a:stretch>
            <a:fillRect/>
          </a:stretch>
        </p:blipFill>
        <p:spPr>
          <a:xfrm>
            <a:off x="4305463" y="1446989"/>
            <a:ext cx="7842823" cy="4137201"/>
          </a:xfrm>
          <a:prstGeom prst="rect">
            <a:avLst/>
          </a:prstGeom>
        </p:spPr>
      </p:pic>
      <p:pic>
        <p:nvPicPr>
          <p:cNvPr id="4" name="Recorded Sound">
            <a:hlinkClick r:id="" action="ppaction://media"/>
            <a:extLst>
              <a:ext uri="{FF2B5EF4-FFF2-40B4-BE49-F238E27FC236}">
                <a16:creationId xmlns:a16="http://schemas.microsoft.com/office/drawing/2014/main" id="{7A66FC94-C852-C8FD-AECC-91381A5BCE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
        <p:nvSpPr>
          <p:cNvPr id="6" name="Footer Placeholder 5">
            <a:extLst>
              <a:ext uri="{FF2B5EF4-FFF2-40B4-BE49-F238E27FC236}">
                <a16:creationId xmlns:a16="http://schemas.microsoft.com/office/drawing/2014/main" id="{EA993B1E-A6EF-00FE-4406-39BE5C55F35B}"/>
              </a:ext>
            </a:extLst>
          </p:cNvPr>
          <p:cNvSpPr txBox="1">
            <a:spLocks/>
          </p:cNvSpPr>
          <p:nvPr/>
        </p:nvSpPr>
        <p:spPr>
          <a:xfrm>
            <a:off x="76517" y="6521242"/>
            <a:ext cx="4114800" cy="244682"/>
          </a:xfrm>
          <a:prstGeom prst="rect">
            <a:avLst/>
          </a:prstGeom>
        </p:spPr>
        <p:txBody>
          <a:bodyPr/>
          <a:lstStyle>
            <a:lvl1pPr marL="228600" indent="-228600" algn="l" defTabSz="914400" rtl="0" eaLnBrk="1" latinLnBrk="0" hangingPunct="1">
              <a:lnSpc>
                <a:spcPct val="10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i="1" dirty="0"/>
              <a:t>For use by Cummins suppliers</a:t>
            </a:r>
          </a:p>
        </p:txBody>
      </p:sp>
    </p:spTree>
    <p:extLst>
      <p:ext uri="{BB962C8B-B14F-4D97-AF65-F5344CB8AC3E}">
        <p14:creationId xmlns:p14="http://schemas.microsoft.com/office/powerpoint/2010/main" val="3186725721"/>
      </p:ext>
    </p:extLst>
  </p:cSld>
  <p:clrMapOvr>
    <a:masterClrMapping/>
  </p:clrMapOvr>
  <mc:AlternateContent xmlns:mc="http://schemas.openxmlformats.org/markup-compatibility/2006" xmlns:p14="http://schemas.microsoft.com/office/powerpoint/2010/main">
    <mc:Choice Requires="p14">
      <p:transition spd="slow" p14:dur="2000" advTm="42575"/>
    </mc:Choice>
    <mc:Fallback xmlns="">
      <p:transition spd="slow" advTm="425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5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E181-8A7A-1B63-6069-F5A62D4482F9}"/>
              </a:ext>
            </a:extLst>
          </p:cNvPr>
          <p:cNvSpPr>
            <a:spLocks noGrp="1"/>
          </p:cNvSpPr>
          <p:nvPr>
            <p:ph type="title"/>
          </p:nvPr>
        </p:nvSpPr>
        <p:spPr/>
        <p:txBody>
          <a:bodyPr/>
          <a:lstStyle/>
          <a:p>
            <a:r>
              <a:rPr lang="en-US" dirty="0"/>
              <a:t>Using Committee Coatings</a:t>
            </a:r>
          </a:p>
        </p:txBody>
      </p:sp>
      <p:sp>
        <p:nvSpPr>
          <p:cNvPr id="3" name="Text Placeholder 2">
            <a:extLst>
              <a:ext uri="{FF2B5EF4-FFF2-40B4-BE49-F238E27FC236}">
                <a16:creationId xmlns:a16="http://schemas.microsoft.com/office/drawing/2014/main" id="{377B2688-3613-DC1F-35E5-0E5B2ABE6401}"/>
              </a:ext>
            </a:extLst>
          </p:cNvPr>
          <p:cNvSpPr>
            <a:spLocks noGrp="1"/>
          </p:cNvSpPr>
          <p:nvPr>
            <p:ph type="body" sz="quarter" idx="11"/>
          </p:nvPr>
        </p:nvSpPr>
        <p:spPr>
          <a:xfrm>
            <a:off x="8293608" y="1435354"/>
            <a:ext cx="3706368" cy="4298169"/>
          </a:xfrm>
        </p:spPr>
        <p:txBody>
          <a:bodyPr>
            <a:normAutofit/>
          </a:bodyPr>
          <a:lstStyle/>
          <a:p>
            <a:pPr marL="285750" indent="-285750">
              <a:buFont typeface="Arial" panose="020B0604020202020204" pitchFamily="34" charset="0"/>
              <a:buChar char="•"/>
            </a:pPr>
            <a:r>
              <a:rPr lang="en-US" dirty="0"/>
              <a:t>Check the box for Published MDS, check box for Enable Search by Supplier. IMDS Committee supplier numbers will populate the fields. Add the name of the coating or plating with**. Press search</a:t>
            </a:r>
          </a:p>
          <a:p>
            <a:pPr marL="285750" indent="-285750">
              <a:buFont typeface="Arial" panose="020B0604020202020204" pitchFamily="34" charset="0"/>
              <a:buChar char="•"/>
            </a:pPr>
            <a:r>
              <a:rPr lang="en-US" dirty="0"/>
              <a:t>Because of the ** you will get multiple records, review the records to determine the correct coating for your component. </a:t>
            </a:r>
          </a:p>
        </p:txBody>
      </p:sp>
      <p:sp>
        <p:nvSpPr>
          <p:cNvPr id="4" name="Text Placeholder 3">
            <a:extLst>
              <a:ext uri="{FF2B5EF4-FFF2-40B4-BE49-F238E27FC236}">
                <a16:creationId xmlns:a16="http://schemas.microsoft.com/office/drawing/2014/main" id="{075E1146-9693-9DA0-C630-A3548BF2C8EA}"/>
              </a:ext>
            </a:extLst>
          </p:cNvPr>
          <p:cNvSpPr>
            <a:spLocks noGrp="1"/>
          </p:cNvSpPr>
          <p:nvPr>
            <p:ph type="body" sz="quarter" idx="12"/>
          </p:nvPr>
        </p:nvSpPr>
        <p:spPr/>
        <p:txBody>
          <a:bodyPr/>
          <a:lstStyle/>
          <a:p>
            <a:endParaRPr lang="en-US"/>
          </a:p>
        </p:txBody>
      </p:sp>
      <p:pic>
        <p:nvPicPr>
          <p:cNvPr id="6" name="Picture 5">
            <a:extLst>
              <a:ext uri="{FF2B5EF4-FFF2-40B4-BE49-F238E27FC236}">
                <a16:creationId xmlns:a16="http://schemas.microsoft.com/office/drawing/2014/main" id="{95CA9180-175A-2E18-F05B-327747278BEC}"/>
              </a:ext>
            </a:extLst>
          </p:cNvPr>
          <p:cNvPicPr>
            <a:picLocks noChangeAspect="1"/>
          </p:cNvPicPr>
          <p:nvPr/>
        </p:nvPicPr>
        <p:blipFill>
          <a:blip r:embed="rId4"/>
          <a:stretch>
            <a:fillRect/>
          </a:stretch>
        </p:blipFill>
        <p:spPr>
          <a:xfrm>
            <a:off x="192024" y="1439627"/>
            <a:ext cx="8101584" cy="4298169"/>
          </a:xfrm>
          <a:prstGeom prst="rect">
            <a:avLst/>
          </a:prstGeom>
        </p:spPr>
      </p:pic>
      <p:pic>
        <p:nvPicPr>
          <p:cNvPr id="5" name="Recorded Sound">
            <a:hlinkClick r:id="" action="ppaction://media"/>
            <a:extLst>
              <a:ext uri="{FF2B5EF4-FFF2-40B4-BE49-F238E27FC236}">
                <a16:creationId xmlns:a16="http://schemas.microsoft.com/office/drawing/2014/main" id="{011CB925-F068-8AFC-6AE7-A2A8B72A72B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
        <p:nvSpPr>
          <p:cNvPr id="7" name="Footer Placeholder 5">
            <a:extLst>
              <a:ext uri="{FF2B5EF4-FFF2-40B4-BE49-F238E27FC236}">
                <a16:creationId xmlns:a16="http://schemas.microsoft.com/office/drawing/2014/main" id="{E1AA7A1D-F357-281D-1BCE-4F17D292D1A5}"/>
              </a:ext>
            </a:extLst>
          </p:cNvPr>
          <p:cNvSpPr txBox="1">
            <a:spLocks/>
          </p:cNvSpPr>
          <p:nvPr/>
        </p:nvSpPr>
        <p:spPr>
          <a:xfrm>
            <a:off x="76517" y="6521242"/>
            <a:ext cx="4114800" cy="244682"/>
          </a:xfrm>
          <a:prstGeom prst="rect">
            <a:avLst/>
          </a:prstGeom>
        </p:spPr>
        <p:txBody>
          <a:bodyPr/>
          <a:lstStyle>
            <a:lvl1pPr marL="228600" indent="-228600" algn="l" defTabSz="914400" rtl="0" eaLnBrk="1" latinLnBrk="0" hangingPunct="1">
              <a:lnSpc>
                <a:spcPct val="10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i="1" dirty="0"/>
              <a:t>For use by Cummins suppliers</a:t>
            </a:r>
          </a:p>
        </p:txBody>
      </p:sp>
    </p:spTree>
    <p:extLst>
      <p:ext uri="{BB962C8B-B14F-4D97-AF65-F5344CB8AC3E}">
        <p14:creationId xmlns:p14="http://schemas.microsoft.com/office/powerpoint/2010/main" val="1041984466"/>
      </p:ext>
    </p:extLst>
  </p:cSld>
  <p:clrMapOvr>
    <a:masterClrMapping/>
  </p:clrMapOvr>
  <mc:AlternateContent xmlns:mc="http://schemas.openxmlformats.org/markup-compatibility/2006" xmlns:p14="http://schemas.microsoft.com/office/powerpoint/2010/main">
    <mc:Choice Requires="p14">
      <p:transition spd="slow" p14:dur="2000" advTm="34873"/>
    </mc:Choice>
    <mc:Fallback xmlns="">
      <p:transition spd="slow" advTm="34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025C5-290F-C05C-7E46-EDAF0B025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3F02C-DD86-69FE-F4B4-F14BFE3D8A43}"/>
              </a:ext>
            </a:extLst>
          </p:cNvPr>
          <p:cNvSpPr>
            <a:spLocks noGrp="1"/>
          </p:cNvSpPr>
          <p:nvPr>
            <p:ph type="title"/>
          </p:nvPr>
        </p:nvSpPr>
        <p:spPr/>
        <p:txBody>
          <a:bodyPr/>
          <a:lstStyle/>
          <a:p>
            <a:r>
              <a:rPr lang="en-US" dirty="0"/>
              <a:t>Using Committee Coatings</a:t>
            </a:r>
          </a:p>
        </p:txBody>
      </p:sp>
      <p:sp>
        <p:nvSpPr>
          <p:cNvPr id="3" name="Text Placeholder 2">
            <a:extLst>
              <a:ext uri="{FF2B5EF4-FFF2-40B4-BE49-F238E27FC236}">
                <a16:creationId xmlns:a16="http://schemas.microsoft.com/office/drawing/2014/main" id="{E4D1A330-2E78-6DB3-633B-981A0131F33F}"/>
              </a:ext>
            </a:extLst>
          </p:cNvPr>
          <p:cNvSpPr>
            <a:spLocks noGrp="1"/>
          </p:cNvSpPr>
          <p:nvPr>
            <p:ph type="body" sz="quarter" idx="11"/>
          </p:nvPr>
        </p:nvSpPr>
        <p:spPr>
          <a:xfrm>
            <a:off x="5787002" y="4971760"/>
            <a:ext cx="6066948" cy="1187441"/>
          </a:xfrm>
        </p:spPr>
        <p:txBody>
          <a:bodyPr>
            <a:normAutofit/>
          </a:bodyPr>
          <a:lstStyle/>
          <a:p>
            <a:pPr marL="285750" indent="-285750">
              <a:buFont typeface="Arial" panose="020B0604020202020204" pitchFamily="34" charset="0"/>
              <a:buChar char="•"/>
            </a:pPr>
            <a:r>
              <a:rPr lang="en-US" dirty="0"/>
              <a:t>Check the box for Published MDS, check box for Enable Search by Supplier. IMDS Committee will populate the fields. </a:t>
            </a:r>
          </a:p>
          <a:p>
            <a:endParaRPr lang="en-US" dirty="0"/>
          </a:p>
        </p:txBody>
      </p:sp>
      <p:pic>
        <p:nvPicPr>
          <p:cNvPr id="7" name="Picture 6">
            <a:extLst>
              <a:ext uri="{FF2B5EF4-FFF2-40B4-BE49-F238E27FC236}">
                <a16:creationId xmlns:a16="http://schemas.microsoft.com/office/drawing/2014/main" id="{95BA0C74-CECC-4D35-1F18-86A3A61203DB}"/>
              </a:ext>
            </a:extLst>
          </p:cNvPr>
          <p:cNvPicPr>
            <a:picLocks noChangeAspect="1"/>
          </p:cNvPicPr>
          <p:nvPr/>
        </p:nvPicPr>
        <p:blipFill>
          <a:blip r:embed="rId4"/>
          <a:stretch>
            <a:fillRect/>
          </a:stretch>
        </p:blipFill>
        <p:spPr>
          <a:xfrm>
            <a:off x="5494713" y="1292519"/>
            <a:ext cx="6587688" cy="3562443"/>
          </a:xfrm>
          <a:prstGeom prst="rect">
            <a:avLst/>
          </a:prstGeom>
        </p:spPr>
      </p:pic>
      <p:pic>
        <p:nvPicPr>
          <p:cNvPr id="9" name="Picture 8">
            <a:extLst>
              <a:ext uri="{FF2B5EF4-FFF2-40B4-BE49-F238E27FC236}">
                <a16:creationId xmlns:a16="http://schemas.microsoft.com/office/drawing/2014/main" id="{DAFD6989-4621-97D2-DEBC-2A302DD0CEF3}"/>
              </a:ext>
            </a:extLst>
          </p:cNvPr>
          <p:cNvPicPr>
            <a:picLocks noChangeAspect="1"/>
          </p:cNvPicPr>
          <p:nvPr/>
        </p:nvPicPr>
        <p:blipFill>
          <a:blip r:embed="rId5"/>
          <a:stretch>
            <a:fillRect/>
          </a:stretch>
        </p:blipFill>
        <p:spPr>
          <a:xfrm>
            <a:off x="119437" y="2614237"/>
            <a:ext cx="5221621" cy="2997587"/>
          </a:xfrm>
          <a:prstGeom prst="rect">
            <a:avLst/>
          </a:prstGeom>
        </p:spPr>
      </p:pic>
      <p:sp>
        <p:nvSpPr>
          <p:cNvPr id="5" name="Text Placeholder 2">
            <a:extLst>
              <a:ext uri="{FF2B5EF4-FFF2-40B4-BE49-F238E27FC236}">
                <a16:creationId xmlns:a16="http://schemas.microsoft.com/office/drawing/2014/main" id="{9BF0BEAE-07D5-AE4F-2904-C928BA20A033}"/>
              </a:ext>
            </a:extLst>
          </p:cNvPr>
          <p:cNvSpPr txBox="1">
            <a:spLocks/>
          </p:cNvSpPr>
          <p:nvPr/>
        </p:nvSpPr>
        <p:spPr>
          <a:xfrm>
            <a:off x="109599" y="1246176"/>
            <a:ext cx="5077805" cy="1322359"/>
          </a:xfrm>
          <a:prstGeom prst="rect">
            <a:avLst/>
          </a:prstGeom>
        </p:spPr>
        <p:txBody>
          <a:bodyPr>
            <a:normAutofit/>
          </a:bodyPr>
          <a:lstStyle>
            <a:lvl1pPr marL="0" indent="0" algn="l" defTabSz="914400" rtl="0" eaLnBrk="1" latinLnBrk="0" hangingPunct="1">
              <a:lnSpc>
                <a:spcPct val="100000"/>
              </a:lnSpc>
              <a:spcBef>
                <a:spcPts val="1000"/>
              </a:spcBef>
              <a:buFont typeface="Wingdings" charset="2"/>
              <a:buNone/>
              <a:defRPr sz="1800" b="0" i="0" kern="1200">
                <a:solidFill>
                  <a:schemeClr val="tx1"/>
                </a:solidFill>
                <a:latin typeface="Arial" charset="0"/>
                <a:ea typeface="Arial" charset="0"/>
                <a:cs typeface="Arial" charset="0"/>
              </a:defRPr>
            </a:lvl1pPr>
            <a:lvl2pPr marL="4572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Arial" charset="0"/>
                <a:ea typeface="Arial" charset="0"/>
                <a:cs typeface="Arial" charset="0"/>
              </a:defRPr>
            </a:lvl2pPr>
            <a:lvl3pPr marL="914400" indent="0" algn="l" defTabSz="914400" rtl="0" eaLnBrk="1" latinLnBrk="0" hangingPunct="1">
              <a:lnSpc>
                <a:spcPct val="100000"/>
              </a:lnSpc>
              <a:spcBef>
                <a:spcPts val="500"/>
              </a:spcBef>
              <a:buFont typeface="LucidaGrande" charset="0"/>
              <a:buNone/>
              <a:defRPr sz="1600" b="0" i="0" kern="1200">
                <a:solidFill>
                  <a:schemeClr val="tx1"/>
                </a:solidFill>
                <a:latin typeface="Arial" charset="0"/>
                <a:ea typeface="Arial" charset="0"/>
                <a:cs typeface="Arial" charset="0"/>
              </a:defRPr>
            </a:lvl3pPr>
            <a:lvl4pPr marL="1371600" indent="0" algn="l" defTabSz="914400" rtl="0" eaLnBrk="1" latinLnBrk="0" hangingPunct="1">
              <a:lnSpc>
                <a:spcPct val="100000"/>
              </a:lnSpc>
              <a:spcBef>
                <a:spcPts val="500"/>
              </a:spcBef>
              <a:buSzPct val="80000"/>
              <a:buFont typeface="Courier New" charset="0"/>
              <a:buNone/>
              <a:defRPr sz="1600" b="0" i="0" kern="1200">
                <a:solidFill>
                  <a:schemeClr val="tx1"/>
                </a:solidFill>
                <a:latin typeface="Arial" charset="0"/>
                <a:ea typeface="Arial" charset="0"/>
                <a:cs typeface="Arial" charset="0"/>
              </a:defRPr>
            </a:lvl4pPr>
            <a:lvl5pPr marL="1828800" indent="0" algn="l" defTabSz="914400" rtl="0" eaLnBrk="1" latinLnBrk="0" hangingPunct="1">
              <a:lnSpc>
                <a:spcPct val="100000"/>
              </a:lnSpc>
              <a:spcBef>
                <a:spcPts val="500"/>
              </a:spcBef>
              <a:buFont typeface="Arial" panose="020B0604020202020204" pitchFamily="34" charset="0"/>
              <a:buNone/>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err="1">
                <a:solidFill>
                  <a:srgbClr val="333333"/>
                </a:solidFill>
                <a:latin typeface="Tahoma" panose="020B0604030504040204" pitchFamily="34" charset="0"/>
              </a:rPr>
              <a:t>Zentralverband</a:t>
            </a:r>
            <a:r>
              <a:rPr lang="en-US" dirty="0">
                <a:solidFill>
                  <a:srgbClr val="333333"/>
                </a:solidFill>
                <a:latin typeface="Tahoma" panose="020B0604030504040204" pitchFamily="34" charset="0"/>
              </a:rPr>
              <a:t> </a:t>
            </a:r>
            <a:r>
              <a:rPr lang="en-US" dirty="0" err="1">
                <a:solidFill>
                  <a:srgbClr val="333333"/>
                </a:solidFill>
                <a:latin typeface="Tahoma" panose="020B0604030504040204" pitchFamily="34" charset="0"/>
              </a:rPr>
              <a:t>Oberflaechentechnik</a:t>
            </a:r>
            <a:r>
              <a:rPr lang="en-US" dirty="0">
                <a:solidFill>
                  <a:srgbClr val="333333"/>
                </a:solidFill>
                <a:latin typeface="Tahoma" panose="020B0604030504040204" pitchFamily="34" charset="0"/>
              </a:rPr>
              <a:t> (</a:t>
            </a:r>
            <a:r>
              <a:rPr lang="en-US" dirty="0"/>
              <a:t>ZO) will need to be added manually (ID 10216). Click the house+ symbol, in the pop-up window put 10216 in IMDS ID, click search, then apply. </a:t>
            </a:r>
          </a:p>
          <a:p>
            <a:pPr marL="285750" indent="-285750">
              <a:buFont typeface="Arial" panose="020B0604020202020204" pitchFamily="34" charset="0"/>
              <a:buChar char="•"/>
            </a:pPr>
            <a:endParaRPr lang="en-US" dirty="0"/>
          </a:p>
        </p:txBody>
      </p:sp>
      <p:pic>
        <p:nvPicPr>
          <p:cNvPr id="4" name="Recorded Sound">
            <a:hlinkClick r:id="" action="ppaction://media"/>
            <a:extLst>
              <a:ext uri="{FF2B5EF4-FFF2-40B4-BE49-F238E27FC236}">
                <a16:creationId xmlns:a16="http://schemas.microsoft.com/office/drawing/2014/main" id="{5C2FB899-694A-0874-64A1-B5D459B9748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sp>
        <p:nvSpPr>
          <p:cNvPr id="6" name="Footer Placeholder 5">
            <a:extLst>
              <a:ext uri="{FF2B5EF4-FFF2-40B4-BE49-F238E27FC236}">
                <a16:creationId xmlns:a16="http://schemas.microsoft.com/office/drawing/2014/main" id="{69A8B7CE-31AC-4D42-D9A7-84B2483C9390}"/>
              </a:ext>
            </a:extLst>
          </p:cNvPr>
          <p:cNvSpPr txBox="1">
            <a:spLocks/>
          </p:cNvSpPr>
          <p:nvPr/>
        </p:nvSpPr>
        <p:spPr>
          <a:xfrm>
            <a:off x="76517" y="6521242"/>
            <a:ext cx="4114800" cy="244682"/>
          </a:xfrm>
          <a:prstGeom prst="rect">
            <a:avLst/>
          </a:prstGeom>
        </p:spPr>
        <p:txBody>
          <a:bodyPr/>
          <a:lstStyle>
            <a:lvl1pPr marL="228600" indent="-228600" algn="l" defTabSz="914400" rtl="0" eaLnBrk="1" latinLnBrk="0" hangingPunct="1">
              <a:lnSpc>
                <a:spcPct val="10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i="1" dirty="0"/>
              <a:t>For use by Cummins suppliers</a:t>
            </a:r>
          </a:p>
        </p:txBody>
      </p:sp>
    </p:spTree>
    <p:extLst>
      <p:ext uri="{BB962C8B-B14F-4D97-AF65-F5344CB8AC3E}">
        <p14:creationId xmlns:p14="http://schemas.microsoft.com/office/powerpoint/2010/main" val="2672615717"/>
      </p:ext>
    </p:extLst>
  </p:cSld>
  <p:clrMapOvr>
    <a:masterClrMapping/>
  </p:clrMapOvr>
  <mc:AlternateContent xmlns:mc="http://schemas.openxmlformats.org/markup-compatibility/2006" xmlns:p14="http://schemas.microsoft.com/office/powerpoint/2010/main">
    <mc:Choice Requires="p14">
      <p:transition spd="slow" p14:dur="2000" advTm="49614"/>
    </mc:Choice>
    <mc:Fallback xmlns="">
      <p:transition spd="slow" advTm="496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6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83327-85CC-F1CC-A0C8-9AE485DE9AEE}"/>
              </a:ext>
            </a:extLst>
          </p:cNvPr>
          <p:cNvSpPr>
            <a:spLocks noGrp="1"/>
          </p:cNvSpPr>
          <p:nvPr>
            <p:ph type="title"/>
          </p:nvPr>
        </p:nvSpPr>
        <p:spPr/>
        <p:txBody>
          <a:bodyPr/>
          <a:lstStyle/>
          <a:p>
            <a:r>
              <a:rPr lang="en-US" dirty="0"/>
              <a:t>Finding Materials from IMDS ID</a:t>
            </a:r>
          </a:p>
        </p:txBody>
      </p:sp>
      <p:pic>
        <p:nvPicPr>
          <p:cNvPr id="5" name="Picture 4">
            <a:extLst>
              <a:ext uri="{FF2B5EF4-FFF2-40B4-BE49-F238E27FC236}">
                <a16:creationId xmlns:a16="http://schemas.microsoft.com/office/drawing/2014/main" id="{A58FA103-208A-B399-13F3-72D12E008D38}"/>
              </a:ext>
            </a:extLst>
          </p:cNvPr>
          <p:cNvPicPr>
            <a:picLocks noChangeAspect="1"/>
          </p:cNvPicPr>
          <p:nvPr/>
        </p:nvPicPr>
        <p:blipFill>
          <a:blip r:embed="rId4"/>
          <a:stretch>
            <a:fillRect/>
          </a:stretch>
        </p:blipFill>
        <p:spPr>
          <a:xfrm>
            <a:off x="3444079" y="1480763"/>
            <a:ext cx="8254699" cy="4352921"/>
          </a:xfrm>
          <a:prstGeom prst="rect">
            <a:avLst/>
          </a:prstGeom>
        </p:spPr>
      </p:pic>
      <p:sp>
        <p:nvSpPr>
          <p:cNvPr id="3" name="Text Placeholder 2">
            <a:extLst>
              <a:ext uri="{FF2B5EF4-FFF2-40B4-BE49-F238E27FC236}">
                <a16:creationId xmlns:a16="http://schemas.microsoft.com/office/drawing/2014/main" id="{6AAA9560-FD31-8C30-CB6D-89987FF17E8D}"/>
              </a:ext>
            </a:extLst>
          </p:cNvPr>
          <p:cNvSpPr>
            <a:spLocks noGrp="1"/>
          </p:cNvSpPr>
          <p:nvPr>
            <p:ph type="body" sz="quarter" idx="11"/>
          </p:nvPr>
        </p:nvSpPr>
        <p:spPr>
          <a:xfrm>
            <a:off x="493222" y="1827010"/>
            <a:ext cx="2718101" cy="3343506"/>
          </a:xfrm>
        </p:spPr>
        <p:txBody>
          <a:bodyPr/>
          <a:lstStyle/>
          <a:p>
            <a:pPr marL="285750" indent="-285750">
              <a:buFont typeface="Arial" panose="020B0604020202020204" pitchFamily="34" charset="0"/>
              <a:buChar char="•"/>
            </a:pPr>
            <a:r>
              <a:rPr lang="en-US" dirty="0"/>
              <a:t>When the IMDS ID is available, you can find the MDS by putting the IMDS ID in the proper line item and checking the published materials box. Press Search and your MDS will appear. </a:t>
            </a:r>
          </a:p>
        </p:txBody>
      </p:sp>
      <p:sp>
        <p:nvSpPr>
          <p:cNvPr id="4" name="Text Placeholder 3">
            <a:extLst>
              <a:ext uri="{FF2B5EF4-FFF2-40B4-BE49-F238E27FC236}">
                <a16:creationId xmlns:a16="http://schemas.microsoft.com/office/drawing/2014/main" id="{43839F10-6466-8BFC-8436-08505B4E9EB5}"/>
              </a:ext>
            </a:extLst>
          </p:cNvPr>
          <p:cNvSpPr>
            <a:spLocks noGrp="1"/>
          </p:cNvSpPr>
          <p:nvPr>
            <p:ph type="body" sz="quarter" idx="12"/>
          </p:nvPr>
        </p:nvSpPr>
        <p:spPr/>
        <p:txBody>
          <a:bodyPr/>
          <a:lstStyle/>
          <a:p>
            <a:endParaRPr lang="en-US"/>
          </a:p>
        </p:txBody>
      </p:sp>
      <p:pic>
        <p:nvPicPr>
          <p:cNvPr id="6" name="Recorded Sound">
            <a:hlinkClick r:id="" action="ppaction://media"/>
            <a:extLst>
              <a:ext uri="{FF2B5EF4-FFF2-40B4-BE49-F238E27FC236}">
                <a16:creationId xmlns:a16="http://schemas.microsoft.com/office/drawing/2014/main" id="{E29288AF-0791-8CB3-822D-F220F83205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
        <p:nvSpPr>
          <p:cNvPr id="7" name="Footer Placeholder 5">
            <a:extLst>
              <a:ext uri="{FF2B5EF4-FFF2-40B4-BE49-F238E27FC236}">
                <a16:creationId xmlns:a16="http://schemas.microsoft.com/office/drawing/2014/main" id="{9CA76FBD-FD50-65CC-C642-6D71FE7ADF04}"/>
              </a:ext>
            </a:extLst>
          </p:cNvPr>
          <p:cNvSpPr txBox="1">
            <a:spLocks/>
          </p:cNvSpPr>
          <p:nvPr/>
        </p:nvSpPr>
        <p:spPr>
          <a:xfrm>
            <a:off x="76517" y="6521242"/>
            <a:ext cx="4114800" cy="244682"/>
          </a:xfrm>
          <a:prstGeom prst="rect">
            <a:avLst/>
          </a:prstGeom>
        </p:spPr>
        <p:txBody>
          <a:bodyPr/>
          <a:lstStyle>
            <a:lvl1pPr marL="228600" indent="-228600" algn="l" defTabSz="914400" rtl="0" eaLnBrk="1" latinLnBrk="0" hangingPunct="1">
              <a:lnSpc>
                <a:spcPct val="10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i="1" dirty="0"/>
              <a:t>For use by Cummins suppliers</a:t>
            </a:r>
          </a:p>
        </p:txBody>
      </p:sp>
    </p:spTree>
    <p:extLst>
      <p:ext uri="{BB962C8B-B14F-4D97-AF65-F5344CB8AC3E}">
        <p14:creationId xmlns:p14="http://schemas.microsoft.com/office/powerpoint/2010/main" val="2314540690"/>
      </p:ext>
    </p:extLst>
  </p:cSld>
  <p:clrMapOvr>
    <a:masterClrMapping/>
  </p:clrMapOvr>
  <mc:AlternateContent xmlns:mc="http://schemas.openxmlformats.org/markup-compatibility/2006" xmlns:p14="http://schemas.microsoft.com/office/powerpoint/2010/main">
    <mc:Choice Requires="p14">
      <p:transition spd="slow" p14:dur="2000" advTm="22685"/>
    </mc:Choice>
    <mc:Fallback xmlns="">
      <p:transition spd="slow" advTm="22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3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85839C-7844-79A9-0574-E08E2AB5B621}"/>
              </a:ext>
            </a:extLst>
          </p:cNvPr>
          <p:cNvSpPr>
            <a:spLocks noGrp="1"/>
          </p:cNvSpPr>
          <p:nvPr>
            <p:ph type="body" sz="quarter" idx="11"/>
          </p:nvPr>
        </p:nvSpPr>
        <p:spPr/>
        <p:txBody>
          <a:bodyPr/>
          <a:lstStyle/>
          <a:p>
            <a:endParaRPr lang="en-US" dirty="0"/>
          </a:p>
          <a:p>
            <a:endParaRPr lang="en-US" dirty="0"/>
          </a:p>
          <a:p>
            <a:pPr algn="ctr"/>
            <a:r>
              <a:rPr lang="en-US" sz="2400" dirty="0"/>
              <a:t>For additional information and Frequently asked questions, please see the IMDS Public Pages at the link below: </a:t>
            </a:r>
          </a:p>
          <a:p>
            <a:pPr algn="ctr"/>
            <a:r>
              <a:rPr lang="en-US" sz="2400" dirty="0">
                <a:solidFill>
                  <a:srgbClr val="FF0000"/>
                </a:solidFill>
                <a:hlinkClick r:id="rId2"/>
              </a:rPr>
              <a:t>https://public.mdsystem.com/en/web/imds-public-pages/faq</a:t>
            </a:r>
            <a:r>
              <a:rPr lang="en-US" sz="2400" dirty="0">
                <a:solidFill>
                  <a:srgbClr val="FF0000"/>
                </a:solidFill>
              </a:rPr>
              <a:t> </a:t>
            </a:r>
          </a:p>
        </p:txBody>
      </p:sp>
      <p:sp>
        <p:nvSpPr>
          <p:cNvPr id="4" name="Text Placeholder 3">
            <a:extLst>
              <a:ext uri="{FF2B5EF4-FFF2-40B4-BE49-F238E27FC236}">
                <a16:creationId xmlns:a16="http://schemas.microsoft.com/office/drawing/2014/main" id="{6B5C335E-BD03-585B-C008-3F629C845417}"/>
              </a:ext>
            </a:extLst>
          </p:cNvPr>
          <p:cNvSpPr>
            <a:spLocks noGrp="1"/>
          </p:cNvSpPr>
          <p:nvPr>
            <p:ph type="body" sz="quarter" idx="12"/>
          </p:nvPr>
        </p:nvSpPr>
        <p:spPr/>
        <p:txBody>
          <a:bodyPr/>
          <a:lstStyle/>
          <a:p>
            <a:endParaRPr lang="en-US"/>
          </a:p>
        </p:txBody>
      </p:sp>
      <p:sp>
        <p:nvSpPr>
          <p:cNvPr id="2" name="Footer Placeholder 5">
            <a:extLst>
              <a:ext uri="{FF2B5EF4-FFF2-40B4-BE49-F238E27FC236}">
                <a16:creationId xmlns:a16="http://schemas.microsoft.com/office/drawing/2014/main" id="{1EFF3F90-FEF2-ACC6-DF21-EF5FBD7862F2}"/>
              </a:ext>
            </a:extLst>
          </p:cNvPr>
          <p:cNvSpPr txBox="1">
            <a:spLocks/>
          </p:cNvSpPr>
          <p:nvPr/>
        </p:nvSpPr>
        <p:spPr>
          <a:xfrm>
            <a:off x="76517" y="6521242"/>
            <a:ext cx="4114800" cy="244682"/>
          </a:xfrm>
          <a:prstGeom prst="rect">
            <a:avLst/>
          </a:prstGeom>
        </p:spPr>
        <p:txBody>
          <a:bodyPr/>
          <a:lstStyle>
            <a:lvl1pPr marL="228600" indent="-228600" algn="l" defTabSz="914400" rtl="0" eaLnBrk="1" latinLnBrk="0" hangingPunct="1">
              <a:lnSpc>
                <a:spcPct val="10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i="1" dirty="0"/>
              <a:t>For use by Cummins suppliers</a:t>
            </a:r>
          </a:p>
        </p:txBody>
      </p:sp>
    </p:spTree>
    <p:extLst>
      <p:ext uri="{BB962C8B-B14F-4D97-AF65-F5344CB8AC3E}">
        <p14:creationId xmlns:p14="http://schemas.microsoft.com/office/powerpoint/2010/main" val="3695991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541939"/>
      </p:ext>
    </p:extLst>
  </p:cSld>
  <p:clrMapOvr>
    <a:masterClrMapping/>
  </p:clrMapOvr>
</p:sld>
</file>

<file path=ppt/theme/theme1.xml><?xml version="1.0" encoding="utf-8"?>
<a:theme xmlns:a="http://schemas.openxmlformats.org/drawingml/2006/main" name="Cummins 2018">
  <a:themeElements>
    <a:clrScheme name="Launch">
      <a:dk1>
        <a:srgbClr val="000000"/>
      </a:dk1>
      <a:lt1>
        <a:srgbClr val="FFFFFF"/>
      </a:lt1>
      <a:dk2>
        <a:srgbClr val="414141"/>
      </a:dk2>
      <a:lt2>
        <a:srgbClr val="E7E6E6"/>
      </a:lt2>
      <a:accent1>
        <a:srgbClr val="424242"/>
      </a:accent1>
      <a:accent2>
        <a:srgbClr val="DA281C"/>
      </a:accent2>
      <a:accent3>
        <a:srgbClr val="00578A"/>
      </a:accent3>
      <a:accent4>
        <a:srgbClr val="738B1F"/>
      </a:accent4>
      <a:accent5>
        <a:srgbClr val="B4B4B3"/>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BS &amp; Corporate 3" id="{651D417B-214C-4E5E-8DD2-A29B40C59ED1}" vid="{32E477B8-7D60-4900-BCE2-2E3F1E48B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No footer">
  <a:themeElements>
    <a:clrScheme name="Cummins 2025">
      <a:dk1>
        <a:srgbClr val="000000"/>
      </a:dk1>
      <a:lt1>
        <a:srgbClr val="FFFFFF"/>
      </a:lt1>
      <a:dk2>
        <a:srgbClr val="5E5E5E"/>
      </a:dk2>
      <a:lt2>
        <a:srgbClr val="FFFFFF"/>
      </a:lt2>
      <a:accent1>
        <a:srgbClr val="5E5E5E"/>
      </a:accent1>
      <a:accent2>
        <a:srgbClr val="DA291C"/>
      </a:accent2>
      <a:accent3>
        <a:srgbClr val="55A1D3"/>
      </a:accent3>
      <a:accent4>
        <a:srgbClr val="30A566"/>
      </a:accent4>
      <a:accent5>
        <a:srgbClr val="F1C194"/>
      </a:accent5>
      <a:accent6>
        <a:srgbClr val="143C3E"/>
      </a:accent6>
      <a:hlink>
        <a:srgbClr val="0563C1"/>
      </a:hlink>
      <a:folHlink>
        <a:srgbClr val="001F5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9" id="{A54C890D-A6AF-2049-A45B-F653D206984D}" vid="{1A019556-F2AE-EE40-9BAC-528AFEA84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201</TotalTime>
  <Words>474</Words>
  <Application>Microsoft Office PowerPoint</Application>
  <PresentationFormat>Widescreen</PresentationFormat>
  <Paragraphs>35</Paragraphs>
  <Slides>9</Slides>
  <Notes>0</Notes>
  <HiddenSlides>0</HiddenSlides>
  <MMClips>6</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9</vt:i4>
      </vt:variant>
    </vt:vector>
  </HeadingPairs>
  <TitlesOfParts>
    <vt:vector size="20" baseType="lpstr">
      <vt:lpstr>Aptos</vt:lpstr>
      <vt:lpstr>Aptos Display</vt:lpstr>
      <vt:lpstr>Arial</vt:lpstr>
      <vt:lpstr>Arial Black</vt:lpstr>
      <vt:lpstr>Courier New</vt:lpstr>
      <vt:lpstr>LucidaGrande</vt:lpstr>
      <vt:lpstr>Tahoma</vt:lpstr>
      <vt:lpstr>Wingdings</vt:lpstr>
      <vt:lpstr>Cummins 2018</vt:lpstr>
      <vt:lpstr>Office Theme</vt:lpstr>
      <vt:lpstr>No footer</vt:lpstr>
      <vt:lpstr>Tips on Using IMDS Committee Materials</vt:lpstr>
      <vt:lpstr>Introduction</vt:lpstr>
      <vt:lpstr>Using IMDS Committee Materials</vt:lpstr>
      <vt:lpstr>Committee Material Search</vt:lpstr>
      <vt:lpstr>Using Committee Coatings</vt:lpstr>
      <vt:lpstr>Using Committee Coatings</vt:lpstr>
      <vt:lpstr>Finding Materials from IMDS ID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 Reining</dc:creator>
  <cp:lastModifiedBy>Deb Reining</cp:lastModifiedBy>
  <cp:revision>13</cp:revision>
  <dcterms:created xsi:type="dcterms:W3CDTF">2025-04-10T11:28:59Z</dcterms:created>
  <dcterms:modified xsi:type="dcterms:W3CDTF">2025-09-19T20:27:51Z</dcterms:modified>
</cp:coreProperties>
</file>