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 id="2147483660" r:id="rId5"/>
  </p:sldMasterIdLst>
  <p:notesMasterIdLst>
    <p:notesMasterId r:id="rId17"/>
  </p:notesMasterIdLst>
  <p:handoutMasterIdLst>
    <p:handoutMasterId r:id="rId18"/>
  </p:handoutMasterIdLst>
  <p:sldIdLst>
    <p:sldId id="2147379390" r:id="rId6"/>
    <p:sldId id="2147379381" r:id="rId7"/>
    <p:sldId id="2147379397" r:id="rId8"/>
    <p:sldId id="2147379388" r:id="rId9"/>
    <p:sldId id="2147379391" r:id="rId10"/>
    <p:sldId id="2147379393" r:id="rId11"/>
    <p:sldId id="2147379394" r:id="rId12"/>
    <p:sldId id="2147379395" r:id="rId13"/>
    <p:sldId id="2147379396" r:id="rId14"/>
    <p:sldId id="2147379382" r:id="rId15"/>
    <p:sldId id="2147379383"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9AE7021A-C0AF-6E42-BE03-AD3C902EF258}">
          <p14:sldIdLst>
            <p14:sldId id="2147379390"/>
            <p14:sldId id="2147379381"/>
            <p14:sldId id="2147379397"/>
            <p14:sldId id="2147379388"/>
            <p14:sldId id="2147379391"/>
            <p14:sldId id="2147379393"/>
            <p14:sldId id="2147379394"/>
            <p14:sldId id="2147379395"/>
            <p14:sldId id="2147379396"/>
            <p14:sldId id="2147379382"/>
            <p14:sldId id="2147379383"/>
          </p14:sldIdLst>
        </p14:section>
      </p14:sectionLst>
    </p:ext>
    <p:ext uri="{EFAFB233-063F-42B5-8137-9DF3F51BA10A}">
      <p15:sldGuideLst xmlns:p15="http://schemas.microsoft.com/office/powerpoint/2012/main">
        <p15:guide id="2" pos="360" userDrawn="1">
          <p15:clr>
            <a:srgbClr val="A4A3A4"/>
          </p15:clr>
        </p15:guide>
        <p15:guide id="3" orient="horz" pos="240"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C59902-1480-E169-5403-9DC72C4C20AC}" name="Ayda C Ogden" initials="AO" userId="S::ie588@cummins.com::b011b842-ac8e-4ffa-8a9d-a2e4d932766c" providerId="AD"/>
  <p188:author id="{2B24AD40-88BF-F63F-5099-FAFEDAEF2D42}" name="Sarah E Steele" initials="SS" userId="S::uw738@cummins.com::e223af04-fdf1-43f5-a0a5-034b3c96e09c" providerId="AD"/>
  <p188:author id="{DB6F6C5D-2952-BB67-02E7-2B0CBDC2784A}" name="Robyn Anne Saphir" initials="RS" userId="S::qn958@cummins.com::dc2e6850-b9a6-4ba2-b701-a7eb52323aa4" providerId="AD"/>
  <p188:author id="{81A5545F-3956-286F-A914-66FD023E0549}" name="Cecilia Click" initials="CC" userId="S::qo992@cummins.com::b6c89f7b-5211-4fe5-9583-e3e312b13232" providerId="AD"/>
  <p188:author id="{151BFA93-5DE9-26E1-FF48-4B5168AEC12E}" name="Meredith Sanders" initials="MS" userId="S::jr006@cummins.com::07d767e6-7edc-4762-84e4-19cb64cb74bf" providerId="AD"/>
  <p188:author id="{2FA27795-0E17-0264-B25B-556DA55D1694}" name="Logan Hayes" initials="LH" userId="S::rs386@cummins.com::51cfa17e-3592-489f-8126-049dcb97001e" providerId="AD"/>
  <p188:author id="{3C6678A7-98C4-F4A6-99BA-2E10DC55B338}" name="Daniela Avila" initials="DA" userId="S::py425@cummins.com::dc94c0b6-5d08-485e-bf7e-46dc4267c1ba" providerId="AD"/>
  <p188:author id="{F230A6AD-B16E-AC7A-9331-51E617B61CF1}" name="Meredith McCoy" initials="MM" userId="S::lt078@cummins.com::40e82959-fbd4-479a-99b7-c91a19606b81" providerId="AD"/>
  <p188:author id="{F3510CB7-AA5B-FB77-8A5B-A19007170895}" name="Jennette Merwin" initials="JM" userId="S::lt633@cummins.com::55ae523a-282a-481c-8a04-7422404ccd96" providerId="AD"/>
  <p188:author id="{91D9D1BF-6A0A-6752-48D7-59B60797F488}" name="Blair West" initials="BW" userId="S::le534@cummins.com::3ba19dc3-e8f0-43ab-8be4-f2a15c64eab3" providerId="AD"/>
  <p188:author id="{18A731EF-5555-B4D0-BBC9-34BC4A171ED3}" name="Molly Preston" initials="MP" userId="S::on115@cummins.com::412e0641-a63c-4b2d-a09f-50d257387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ette Munger" initials="JM" lastIdx="1" clrIdx="0">
    <p:extLst>
      <p:ext uri="{19B8F6BF-5375-455C-9EA6-DF929625EA0E}">
        <p15:presenceInfo xmlns:p15="http://schemas.microsoft.com/office/powerpoint/2012/main" userId="243cfaced99db8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91C"/>
    <a:srgbClr val="093C3D"/>
    <a:srgbClr val="064842"/>
    <a:srgbClr val="0F3D3E"/>
    <a:srgbClr val="0C3C3D"/>
    <a:srgbClr val="023B3F"/>
    <a:srgbClr val="163E3E"/>
    <a:srgbClr val="193F16"/>
    <a:srgbClr val="143D3E"/>
    <a:srgbClr val="003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27BCC-DD8C-4D01-B801-F12C1A58C2DA}" v="3" dt="2025-06-25T19:02:58.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4830"/>
  </p:normalViewPr>
  <p:slideViewPr>
    <p:cSldViewPr snapToGrid="0">
      <p:cViewPr varScale="1">
        <p:scale>
          <a:sx n="87" d="100"/>
          <a:sy n="87" d="100"/>
        </p:scale>
        <p:origin x="486" y="96"/>
      </p:cViewPr>
      <p:guideLst>
        <p:guide pos="360"/>
        <p:guide orient="horz" pos="240"/>
        <p:guide pos="3840"/>
      </p:guideLst>
    </p:cSldViewPr>
  </p:slideViewPr>
  <p:notesTextViewPr>
    <p:cViewPr>
      <p:scale>
        <a:sx n="1" d="1"/>
        <a:sy n="1" d="1"/>
      </p:scale>
      <p:origin x="0" y="0"/>
    </p:cViewPr>
  </p:notesTextViewPr>
  <p:notesViewPr>
    <p:cSldViewPr snapToGrid="0">
      <p:cViewPr varScale="1">
        <p:scale>
          <a:sx n="118" d="100"/>
          <a:sy n="118" d="100"/>
        </p:scale>
        <p:origin x="468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 Reining" userId="c0736794-ced4-4211-977a-96afd9c8d503" providerId="ADAL" clId="{6CC27BCC-DD8C-4D01-B801-F12C1A58C2DA}"/>
    <pc:docChg chg="custSel modSld">
      <pc:chgData name="Deb Reining" userId="c0736794-ced4-4211-977a-96afd9c8d503" providerId="ADAL" clId="{6CC27BCC-DD8C-4D01-B801-F12C1A58C2DA}" dt="2025-06-25T19:03:04.542" v="374" actId="20577"/>
      <pc:docMkLst>
        <pc:docMk/>
      </pc:docMkLst>
      <pc:sldChg chg="modSp mod">
        <pc:chgData name="Deb Reining" userId="c0736794-ced4-4211-977a-96afd9c8d503" providerId="ADAL" clId="{6CC27BCC-DD8C-4D01-B801-F12C1A58C2DA}" dt="2025-06-25T19:03:04.542" v="374" actId="20577"/>
        <pc:sldMkLst>
          <pc:docMk/>
          <pc:sldMk cId="1329031775" sldId="2147379382"/>
        </pc:sldMkLst>
        <pc:spChg chg="mod">
          <ac:chgData name="Deb Reining" userId="c0736794-ced4-4211-977a-96afd9c8d503" providerId="ADAL" clId="{6CC27BCC-DD8C-4D01-B801-F12C1A58C2DA}" dt="2025-06-25T19:03:04.542" v="374" actId="20577"/>
          <ac:spMkLst>
            <pc:docMk/>
            <pc:sldMk cId="1329031775" sldId="2147379382"/>
            <ac:spMk id="2" creationId="{BFD140F0-63B6-2E59-F075-E158599D07FB}"/>
          </ac:spMkLst>
        </pc:spChg>
      </pc:sldChg>
      <pc:sldChg chg="addSp delSp modSp mod">
        <pc:chgData name="Deb Reining" userId="c0736794-ced4-4211-977a-96afd9c8d503" providerId="ADAL" clId="{6CC27BCC-DD8C-4D01-B801-F12C1A58C2DA}" dt="2025-06-25T18:58:05.097" v="334" actId="14100"/>
        <pc:sldMkLst>
          <pc:docMk/>
          <pc:sldMk cId="3286521744" sldId="2147379394"/>
        </pc:sldMkLst>
        <pc:spChg chg="del">
          <ac:chgData name="Deb Reining" userId="c0736794-ced4-4211-977a-96afd9c8d503" providerId="ADAL" clId="{6CC27BCC-DD8C-4D01-B801-F12C1A58C2DA}" dt="2025-06-25T18:52:07.859" v="0"/>
          <ac:spMkLst>
            <pc:docMk/>
            <pc:sldMk cId="3286521744" sldId="2147379394"/>
            <ac:spMk id="2" creationId="{437C1B12-E87B-8E21-8354-C04B363239CD}"/>
          </ac:spMkLst>
        </pc:spChg>
        <pc:spChg chg="mod">
          <ac:chgData name="Deb Reining" userId="c0736794-ced4-4211-977a-96afd9c8d503" providerId="ADAL" clId="{6CC27BCC-DD8C-4D01-B801-F12C1A58C2DA}" dt="2025-06-25T18:57:42.893" v="329" actId="20577"/>
          <ac:spMkLst>
            <pc:docMk/>
            <pc:sldMk cId="3286521744" sldId="2147379394"/>
            <ac:spMk id="4" creationId="{3BD1AFBF-8A11-0767-C7FD-6DC551EAC5B4}"/>
          </ac:spMkLst>
        </pc:spChg>
        <pc:spChg chg="add mod">
          <ac:chgData name="Deb Reining" userId="c0736794-ced4-4211-977a-96afd9c8d503" providerId="ADAL" clId="{6CC27BCC-DD8C-4D01-B801-F12C1A58C2DA}" dt="2025-06-25T18:52:07.859" v="0"/>
          <ac:spMkLst>
            <pc:docMk/>
            <pc:sldMk cId="3286521744" sldId="2147379394"/>
            <ac:spMk id="5" creationId="{A9433C00-18D0-BA90-6E4F-3C865EACF085}"/>
          </ac:spMkLst>
        </pc:spChg>
        <pc:picChg chg="add del mod">
          <ac:chgData name="Deb Reining" userId="c0736794-ced4-4211-977a-96afd9c8d503" providerId="ADAL" clId="{6CC27BCC-DD8C-4D01-B801-F12C1A58C2DA}" dt="2025-06-25T18:57:28.343" v="300" actId="478"/>
          <ac:picMkLst>
            <pc:docMk/>
            <pc:sldMk cId="3286521744" sldId="2147379394"/>
            <ac:picMk id="7" creationId="{0B951679-A3B7-326D-C0A4-FF43DB9DB0FD}"/>
          </ac:picMkLst>
        </pc:picChg>
        <pc:picChg chg="add mod">
          <ac:chgData name="Deb Reining" userId="c0736794-ced4-4211-977a-96afd9c8d503" providerId="ADAL" clId="{6CC27BCC-DD8C-4D01-B801-F12C1A58C2DA}" dt="2025-06-25T18:58:05.097" v="334" actId="14100"/>
          <ac:picMkLst>
            <pc:docMk/>
            <pc:sldMk cId="3286521744" sldId="2147379394"/>
            <ac:picMk id="9" creationId="{420DB9A3-B08D-AA3B-2280-8373C91F70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95FC0-DC71-374C-66C6-31AA4E5625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A29FEB-53E0-1C85-EA15-0896F2F88C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92440-9A67-0842-9F5A-4CB0BD7D6CF3}" type="datetimeFigureOut">
              <a:rPr lang="en-US" smtClean="0"/>
              <a:t>9/19/2025</a:t>
            </a:fld>
            <a:endParaRPr lang="en-US"/>
          </a:p>
        </p:txBody>
      </p:sp>
      <p:sp>
        <p:nvSpPr>
          <p:cNvPr id="4" name="Footer Placeholder 3">
            <a:extLst>
              <a:ext uri="{FF2B5EF4-FFF2-40B4-BE49-F238E27FC236}">
                <a16:creationId xmlns:a16="http://schemas.microsoft.com/office/drawing/2014/main" id="{383838ED-F7F8-121D-A184-2D973793FF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6CA457-AC4D-B5D2-9D97-3341063145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655914-8E78-8E42-9324-AD290852D5BF}" type="slidenum">
              <a:rPr lang="en-US" smtClean="0"/>
              <a:t>‹#›</a:t>
            </a:fld>
            <a:endParaRPr lang="en-US"/>
          </a:p>
        </p:txBody>
      </p:sp>
    </p:spTree>
    <p:extLst>
      <p:ext uri="{BB962C8B-B14F-4D97-AF65-F5344CB8AC3E}">
        <p14:creationId xmlns:p14="http://schemas.microsoft.com/office/powerpoint/2010/main" val="849068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BC694-193C-4E6C-9FE1-247F8A6747B7}"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6179-7C92-4F73-8BB8-12FDFF794E52}" type="slidenum">
              <a:rPr lang="en-US" smtClean="0"/>
              <a:t>‹#›</a:t>
            </a:fld>
            <a:endParaRPr lang="en-US"/>
          </a:p>
        </p:txBody>
      </p:sp>
    </p:spTree>
    <p:extLst>
      <p:ext uri="{BB962C8B-B14F-4D97-AF65-F5344CB8AC3E}">
        <p14:creationId xmlns:p14="http://schemas.microsoft.com/office/powerpoint/2010/main" val="2543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photo lef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44FE306-FE67-77B7-54A2-F96D53234948}"/>
              </a:ext>
            </a:extLst>
          </p:cNvPr>
          <p:cNvSpPr>
            <a:spLocks noGrp="1"/>
          </p:cNvSpPr>
          <p:nvPr>
            <p:ph type="pic" sz="quarter" idx="14"/>
          </p:nvPr>
        </p:nvSpPr>
        <p:spPr>
          <a:xfrm>
            <a:off x="-19859" y="-12700"/>
            <a:ext cx="5715567" cy="6890906"/>
          </a:xfrm>
          <a:prstGeom prst="rect">
            <a:avLst/>
          </a:prstGeom>
          <a:solidFill>
            <a:schemeClr val="bg1">
              <a:lumMod val="95000"/>
            </a:schemeClr>
          </a:solidFill>
        </p:spPr>
        <p:txBody>
          <a:bodyPr wrap="square" anchor="ctr">
            <a:noAutofit/>
          </a:bodyPr>
          <a:lstStyle>
            <a:lvl1pPr marL="0" indent="0" algn="ctr">
              <a:buNone/>
              <a:defRPr sz="1100" baseline="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Wingdings" charset="2"/>
              <a:buNone/>
              <a:tabLst/>
              <a:defRPr/>
            </a:pPr>
            <a:r>
              <a:rPr lang="en-US"/>
              <a:t>Click icon to add picture</a:t>
            </a:r>
          </a:p>
        </p:txBody>
      </p:sp>
      <p:sp>
        <p:nvSpPr>
          <p:cNvPr id="4" name="Text Placeholder 15">
            <a:extLst>
              <a:ext uri="{FF2B5EF4-FFF2-40B4-BE49-F238E27FC236}">
                <a16:creationId xmlns:a16="http://schemas.microsoft.com/office/drawing/2014/main" id="{44962AD2-F6B8-182C-B2CB-766C810ACB52}"/>
              </a:ext>
            </a:extLst>
          </p:cNvPr>
          <p:cNvSpPr>
            <a:spLocks noGrp="1"/>
          </p:cNvSpPr>
          <p:nvPr>
            <p:ph type="body" sz="quarter" idx="17" hasCustomPrompt="1"/>
          </p:nvPr>
        </p:nvSpPr>
        <p:spPr>
          <a:xfrm>
            <a:off x="6277028" y="6072579"/>
            <a:ext cx="5210175" cy="327025"/>
          </a:xfrm>
          <a:prstGeom prst="rect">
            <a:avLst/>
          </a:prstGeom>
        </p:spPr>
        <p:txBody>
          <a:bodyPr anchor="t"/>
          <a:lstStyle>
            <a:lvl1pPr marL="0" indent="0">
              <a:lnSpc>
                <a:spcPct val="100000"/>
              </a:lnSpc>
              <a:buNone/>
              <a:defRPr sz="1400">
                <a:latin typeface="Aptos" panose="020B00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sp>
        <p:nvSpPr>
          <p:cNvPr id="5" name="Text Placeholder 17">
            <a:extLst>
              <a:ext uri="{FF2B5EF4-FFF2-40B4-BE49-F238E27FC236}">
                <a16:creationId xmlns:a16="http://schemas.microsoft.com/office/drawing/2014/main" id="{EB93B515-AEB3-2E07-20AF-62D1BB584F6A}"/>
              </a:ext>
            </a:extLst>
          </p:cNvPr>
          <p:cNvSpPr>
            <a:spLocks noGrp="1"/>
          </p:cNvSpPr>
          <p:nvPr>
            <p:ph type="body" sz="quarter" idx="18" hasCustomPrompt="1"/>
          </p:nvPr>
        </p:nvSpPr>
        <p:spPr>
          <a:xfrm>
            <a:off x="6277028" y="6471531"/>
            <a:ext cx="5210175" cy="252490"/>
          </a:xfrm>
          <a:prstGeom prst="rect">
            <a:avLst/>
          </a:prstGeom>
        </p:spPr>
        <p:txBody>
          <a:bodyPr anchor="b"/>
          <a:lstStyle>
            <a:lvl1pPr marL="0" indent="0">
              <a:buNone/>
              <a:defRPr sz="1000" i="1">
                <a:solidFill>
                  <a:schemeClr val="bg1">
                    <a:lumMod val="50000"/>
                  </a:schemeClr>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CLASSIFICATION</a:t>
            </a:r>
          </a:p>
        </p:txBody>
      </p:sp>
      <p:sp>
        <p:nvSpPr>
          <p:cNvPr id="6" name="Title 32">
            <a:extLst>
              <a:ext uri="{FF2B5EF4-FFF2-40B4-BE49-F238E27FC236}">
                <a16:creationId xmlns:a16="http://schemas.microsoft.com/office/drawing/2014/main" id="{2D373642-40BE-8E63-1135-B050071190E1}"/>
              </a:ext>
            </a:extLst>
          </p:cNvPr>
          <p:cNvSpPr>
            <a:spLocks noGrp="1"/>
          </p:cNvSpPr>
          <p:nvPr>
            <p:ph type="ctrTitle" hasCustomPrompt="1"/>
          </p:nvPr>
        </p:nvSpPr>
        <p:spPr>
          <a:xfrm>
            <a:off x="6277028" y="2581361"/>
            <a:ext cx="5210223" cy="2236215"/>
          </a:xfrm>
          <a:prstGeom prst="rect">
            <a:avLst/>
          </a:prstGeom>
        </p:spPr>
        <p:txBody>
          <a:bodyPr anchor="b">
            <a:normAutofit/>
          </a:bodyPr>
          <a:lstStyle>
            <a:lvl1pPr fontAlgn="b">
              <a:lnSpc>
                <a:spcPct val="80000"/>
              </a:lnSpc>
              <a:defRPr sz="4600" b="1" i="0">
                <a:latin typeface="Aptos" panose="020B0004020202020204" pitchFamily="34" charset="0"/>
                <a:cs typeface="Arial Black" panose="020B0604020202020204" pitchFamily="34" charset="0"/>
              </a:defRPr>
            </a:lvl1pPr>
          </a:lstStyle>
          <a:p>
            <a:r>
              <a:rPr lang="en-US"/>
              <a:t>Presentation title</a:t>
            </a:r>
          </a:p>
        </p:txBody>
      </p:sp>
      <p:sp>
        <p:nvSpPr>
          <p:cNvPr id="7" name="Text Placeholder 13">
            <a:extLst>
              <a:ext uri="{FF2B5EF4-FFF2-40B4-BE49-F238E27FC236}">
                <a16:creationId xmlns:a16="http://schemas.microsoft.com/office/drawing/2014/main" id="{4FA1C8A3-0CE9-D41C-3AB0-A24058BD23C1}"/>
              </a:ext>
            </a:extLst>
          </p:cNvPr>
          <p:cNvSpPr>
            <a:spLocks noGrp="1"/>
          </p:cNvSpPr>
          <p:nvPr>
            <p:ph type="body" sz="quarter" idx="16" hasCustomPrompt="1"/>
          </p:nvPr>
        </p:nvSpPr>
        <p:spPr>
          <a:xfrm>
            <a:off x="6277028" y="4830977"/>
            <a:ext cx="5210175" cy="994305"/>
          </a:xfrm>
          <a:prstGeom prst="rect">
            <a:avLst/>
          </a:prstGeom>
        </p:spPr>
        <p:txBody>
          <a:bodyPr anchor="t"/>
          <a:lstStyle>
            <a:lvl1pPr marL="0" indent="0">
              <a:lnSpc>
                <a:spcPct val="90000"/>
              </a:lnSpc>
              <a:buNone/>
              <a:defRPr sz="2000">
                <a:latin typeface="Aptos" panose="020B0004020202020204" pitchFamily="34" charset="0"/>
              </a:defRPr>
            </a:lvl1pPr>
          </a:lstStyle>
          <a:p>
            <a:pPr lvl="0"/>
            <a:r>
              <a:rPr lang="en-US"/>
              <a:t>Presenter Name</a:t>
            </a:r>
          </a:p>
        </p:txBody>
      </p:sp>
      <p:pic>
        <p:nvPicPr>
          <p:cNvPr id="10" name="Picture 9">
            <a:extLst>
              <a:ext uri="{FF2B5EF4-FFF2-40B4-BE49-F238E27FC236}">
                <a16:creationId xmlns:a16="http://schemas.microsoft.com/office/drawing/2014/main" id="{181B377E-5833-0EE9-5EED-46CA8DC7DCC2}"/>
              </a:ext>
            </a:extLst>
          </p:cNvPr>
          <p:cNvPicPr>
            <a:picLocks noChangeAspect="1"/>
          </p:cNvPicPr>
          <p:nvPr userDrawn="1"/>
        </p:nvPicPr>
        <p:blipFill>
          <a:blip r:embed="rId2"/>
          <a:stretch>
            <a:fillRect/>
          </a:stretch>
        </p:blipFill>
        <p:spPr>
          <a:xfrm>
            <a:off x="6403382" y="435818"/>
            <a:ext cx="928698" cy="814647"/>
          </a:xfrm>
          <a:prstGeom prst="rect">
            <a:avLst/>
          </a:prstGeom>
        </p:spPr>
      </p:pic>
    </p:spTree>
    <p:extLst>
      <p:ext uri="{BB962C8B-B14F-4D97-AF65-F5344CB8AC3E}">
        <p14:creationId xmlns:p14="http://schemas.microsoft.com/office/powerpoint/2010/main" val="374251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C6862878-47E4-2EA9-5168-968A02CF51DE}"/>
              </a:ext>
            </a:extLst>
          </p:cNvPr>
          <p:cNvSpPr>
            <a:spLocks noGrp="1"/>
          </p:cNvSpPr>
          <p:nvPr>
            <p:ph type="body" sz="quarter" idx="11"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graphicFrame>
        <p:nvGraphicFramePr>
          <p:cNvPr id="2" name="Table 1">
            <a:extLst>
              <a:ext uri="{FF2B5EF4-FFF2-40B4-BE49-F238E27FC236}">
                <a16:creationId xmlns:a16="http://schemas.microsoft.com/office/drawing/2014/main" id="{7CAA9E25-611A-945A-C60B-790DEDF0A4CB}"/>
              </a:ext>
            </a:extLst>
          </p:cNvPr>
          <p:cNvGraphicFramePr>
            <a:graphicFrameLocks noGrp="1"/>
          </p:cNvGraphicFramePr>
          <p:nvPr userDrawn="1">
            <p:extLst>
              <p:ext uri="{D42A27DB-BD31-4B8C-83A1-F6EECF244321}">
                <p14:modId xmlns:p14="http://schemas.microsoft.com/office/powerpoint/2010/main" val="1670402790"/>
              </p:ext>
            </p:extLst>
          </p:nvPr>
        </p:nvGraphicFramePr>
        <p:xfrm>
          <a:off x="585499" y="1769293"/>
          <a:ext cx="11034999" cy="4296576"/>
        </p:xfrm>
        <a:graphic>
          <a:graphicData uri="http://schemas.openxmlformats.org/drawingml/2006/table">
            <a:tbl>
              <a:tblPr firstRow="1" bandRow="1">
                <a:tableStyleId>{7DF18680-E054-41AD-8BC1-D1AEF772440D}</a:tableStyleId>
              </a:tblPr>
              <a:tblGrid>
                <a:gridCol w="3678333">
                  <a:extLst>
                    <a:ext uri="{9D8B030D-6E8A-4147-A177-3AD203B41FA5}">
                      <a16:colId xmlns:a16="http://schemas.microsoft.com/office/drawing/2014/main" val="637909308"/>
                    </a:ext>
                  </a:extLst>
                </a:gridCol>
                <a:gridCol w="3678333">
                  <a:extLst>
                    <a:ext uri="{9D8B030D-6E8A-4147-A177-3AD203B41FA5}">
                      <a16:colId xmlns:a16="http://schemas.microsoft.com/office/drawing/2014/main" val="2087449783"/>
                    </a:ext>
                  </a:extLst>
                </a:gridCol>
                <a:gridCol w="3678333">
                  <a:extLst>
                    <a:ext uri="{9D8B030D-6E8A-4147-A177-3AD203B41FA5}">
                      <a16:colId xmlns:a16="http://schemas.microsoft.com/office/drawing/2014/main" val="3216050101"/>
                    </a:ext>
                  </a:extLst>
                </a:gridCol>
              </a:tblGrid>
              <a:tr h="853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Have</a:t>
                      </a:r>
                      <a:r>
                        <a:rPr kumimoji="0" lang="en-US" sz="1200" b="0" i="1" u="none" strike="noStrike" kern="1200" cap="none" spc="-26" normalizeH="0" baseline="0" noProof="0" dirty="0">
                          <a:ln>
                            <a:noFill/>
                          </a:ln>
                          <a:solidFill>
                            <a:schemeClr val="accent6"/>
                          </a:solidFill>
                          <a:effectLst/>
                          <a:uLnTx/>
                          <a:uFillTx/>
                          <a:latin typeface="Aptos" panose="020B0004020202020204" pitchFamily="34" charset="0"/>
                        </a:rPr>
                        <a:t> </a:t>
                      </a: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an</a:t>
                      </a:r>
                      <a:r>
                        <a:rPr kumimoji="0" lang="en-US" sz="1200" b="0" i="1" u="none" strike="noStrike" kern="1200" cap="none" spc="-17" normalizeH="0" baseline="0" noProof="0" dirty="0">
                          <a:ln>
                            <a:noFill/>
                          </a:ln>
                          <a:solidFill>
                            <a:schemeClr val="accent6"/>
                          </a:solidFill>
                          <a:effectLst/>
                          <a:uLnTx/>
                          <a:uFillTx/>
                          <a:latin typeface="Aptos" panose="020B0004020202020204" pitchFamily="34" charset="0"/>
                        </a:rPr>
                        <a:t> </a:t>
                      </a: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outcome</a:t>
                      </a:r>
                      <a:r>
                        <a:rPr kumimoji="0" lang="en-US" sz="1200" b="0" i="1" u="none" strike="noStrike" kern="1200" cap="none" spc="-51" normalizeH="0" baseline="0" noProof="0" dirty="0">
                          <a:ln>
                            <a:noFill/>
                          </a:ln>
                          <a:solidFill>
                            <a:schemeClr val="accent6"/>
                          </a:solidFill>
                          <a:effectLst/>
                          <a:uLnTx/>
                          <a:uFillTx/>
                          <a:latin typeface="Aptos" panose="020B0004020202020204" pitchFamily="34" charset="0"/>
                        </a:rPr>
                        <a:t> </a:t>
                      </a:r>
                      <a:r>
                        <a:rPr kumimoji="0" lang="en-US" sz="1200" b="0" i="1" u="none" strike="noStrike" kern="1200" cap="none" spc="-34" normalizeH="0" baseline="0" noProof="0" dirty="0">
                          <a:ln>
                            <a:noFill/>
                          </a:ln>
                          <a:solidFill>
                            <a:schemeClr val="accent6"/>
                          </a:solidFill>
                          <a:effectLst/>
                          <a:uLnTx/>
                          <a:uFillTx/>
                          <a:latin typeface="Aptos" panose="020B0004020202020204" pitchFamily="34" charset="0"/>
                        </a:rPr>
                        <a:t>that </a:t>
                      </a: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is</a:t>
                      </a:r>
                      <a:r>
                        <a:rPr kumimoji="0" lang="en-US" sz="1200" b="0" i="1" u="none" strike="noStrike" kern="1200" cap="none" spc="-9" normalizeH="0" baseline="0" noProof="0" dirty="0">
                          <a:ln>
                            <a:noFill/>
                          </a:ln>
                          <a:solidFill>
                            <a:schemeClr val="accent6"/>
                          </a:solidFill>
                          <a:effectLst/>
                          <a:uLnTx/>
                          <a:uFillTx/>
                          <a:latin typeface="Aptos" panose="020B0004020202020204" pitchFamily="34" charset="0"/>
                        </a:rPr>
                        <a:t> </a:t>
                      </a: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clear</a:t>
                      </a:r>
                      <a:r>
                        <a:rPr kumimoji="0" lang="en-US" sz="1200" b="0" i="1" u="none" strike="noStrike" kern="1200" cap="none" spc="-77" normalizeH="0" baseline="0" noProof="0" dirty="0">
                          <a:ln>
                            <a:noFill/>
                          </a:ln>
                          <a:solidFill>
                            <a:schemeClr val="accent6"/>
                          </a:solidFill>
                          <a:effectLst/>
                          <a:uLnTx/>
                          <a:uFillTx/>
                          <a:latin typeface="Aptos" panose="020B0004020202020204" pitchFamily="34" charset="0"/>
                        </a:rPr>
                        <a:t> </a:t>
                      </a: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to </a:t>
                      </a:r>
                      <a:r>
                        <a:rPr kumimoji="0" lang="en-US" sz="1200" b="0" i="1" u="none" strike="noStrike" kern="1200" cap="none" spc="-17" normalizeH="0" baseline="0" noProof="0" dirty="0">
                          <a:ln>
                            <a:noFill/>
                          </a:ln>
                          <a:solidFill>
                            <a:schemeClr val="accent6"/>
                          </a:solidFill>
                          <a:effectLst/>
                          <a:uLnTx/>
                          <a:uFillTx/>
                          <a:latin typeface="Aptos" panose="020B0004020202020204" pitchFamily="34" charset="0"/>
                        </a:rPr>
                        <a:t>everyone</a:t>
                      </a:r>
                      <a:endParaRPr kumimoji="0" lang="en-US" sz="1200" b="0" i="1" u="none" strike="noStrike" kern="1200" cap="none" spc="0" normalizeH="0" baseline="0" noProof="0" dirty="0">
                        <a:ln>
                          <a:noFill/>
                        </a:ln>
                        <a:solidFill>
                          <a:schemeClr val="accent6"/>
                        </a:solidFill>
                        <a:effectLst/>
                        <a:uLnTx/>
                        <a:uFillTx/>
                        <a:latin typeface="Aptos" panose="020B0004020202020204" pitchFamily="34" charset="0"/>
                      </a:endParaRPr>
                    </a:p>
                  </a:txBody>
                  <a:tcPr marL="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Identify the person responsible for </a:t>
                      </a:r>
                      <a:b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b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making sure the action is completed</a:t>
                      </a:r>
                    </a:p>
                  </a:txBody>
                  <a:tcPr marL="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Agree on a deadline or have a specific </a:t>
                      </a:r>
                      <a:b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br>
                      <a:r>
                        <a:rPr kumimoji="0" lang="en-US" sz="1200" b="0" i="1" u="none" strike="noStrike" kern="1200" cap="none" spc="0" normalizeH="0" baseline="0" noProof="0" dirty="0">
                          <a:ln>
                            <a:noFill/>
                          </a:ln>
                          <a:solidFill>
                            <a:schemeClr val="accent6"/>
                          </a:solidFill>
                          <a:effectLst/>
                          <a:uLnTx/>
                          <a:uFillTx/>
                          <a:latin typeface="Aptos" panose="020B0004020202020204" pitchFamily="34" charset="0"/>
                        </a:rPr>
                        <a:t>date to complete the “what”</a:t>
                      </a:r>
                    </a:p>
                  </a:txBody>
                  <a:tcPr marL="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963274003"/>
                  </a:ext>
                </a:extLst>
              </a:tr>
              <a:tr h="914400">
                <a:tc>
                  <a:txBody>
                    <a:body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Clearly articulated outcome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Measurable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Action-oriented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Linked to priorities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Agreed owner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One person is accountable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Someone in the room who signs up/commits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Agreed deadline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Courier New" panose="02070309020205020404" pitchFamily="49" charset="0"/>
                        <a:buChar char="o"/>
                        <a:tabLst/>
                        <a:defRPr/>
                      </a:pPr>
                      <a:r>
                        <a:rPr kumimoji="0" lang="en-US" sz="900" b="1" i="0" u="none" strike="noStrike" kern="1200" cap="none" spc="0" normalizeH="0" baseline="0" noProof="0" dirty="0">
                          <a:ln>
                            <a:noFill/>
                          </a:ln>
                          <a:solidFill>
                            <a:srgbClr val="000000"/>
                          </a:solidFill>
                          <a:effectLst/>
                          <a:uLnTx/>
                          <a:uFillTx/>
                          <a:latin typeface="Aptos" panose="020B0004020202020204" pitchFamily="34" charset="0"/>
                        </a:rPr>
                        <a:t>Specific date for outcome (“exactly what”)</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037929"/>
                  </a:ext>
                </a:extLst>
              </a:tr>
              <a:tr h="460881">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Tx/>
                        <a:buNone/>
                      </a:pP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8065879"/>
                  </a:ext>
                </a:extLst>
              </a:tr>
              <a:tr h="408958">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0705224"/>
                  </a:ext>
                </a:extLst>
              </a:tr>
              <a:tr h="408958">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56674851"/>
                  </a:ext>
                </a:extLst>
              </a:tr>
              <a:tr h="408958">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5073435"/>
                  </a:ext>
                </a:extLst>
              </a:tr>
              <a:tr h="408958">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12964234"/>
                  </a:ext>
                </a:extLst>
              </a:tr>
              <a:tr h="408958">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3584299"/>
                  </a:ext>
                </a:extLst>
              </a:tr>
            </a:tbl>
          </a:graphicData>
        </a:graphic>
      </p:graphicFrame>
      <p:pic>
        <p:nvPicPr>
          <p:cNvPr id="3" name="Graphic 2">
            <a:extLst>
              <a:ext uri="{FF2B5EF4-FFF2-40B4-BE49-F238E27FC236}">
                <a16:creationId xmlns:a16="http://schemas.microsoft.com/office/drawing/2014/main" id="{CEDE1B7A-5277-519C-DA8A-409B8CCACD8D}"/>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2275575" y="1188434"/>
            <a:ext cx="899048" cy="899048"/>
          </a:xfrm>
          <a:prstGeom prst="rect">
            <a:avLst/>
          </a:prstGeom>
        </p:spPr>
      </p:pic>
      <p:pic>
        <p:nvPicPr>
          <p:cNvPr id="6" name="Graphic 5">
            <a:extLst>
              <a:ext uri="{FF2B5EF4-FFF2-40B4-BE49-F238E27FC236}">
                <a16:creationId xmlns:a16="http://schemas.microsoft.com/office/drawing/2014/main" id="{90D45A5A-8E00-5921-AB07-080E7F22BCE9}"/>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6036296" y="1317829"/>
            <a:ext cx="744346" cy="744346"/>
          </a:xfrm>
          <a:prstGeom prst="rect">
            <a:avLst/>
          </a:prstGeom>
        </p:spPr>
      </p:pic>
      <p:pic>
        <p:nvPicPr>
          <p:cNvPr id="7" name="Graphic 6" descr="Flip calendar outline">
            <a:extLst>
              <a:ext uri="{FF2B5EF4-FFF2-40B4-BE49-F238E27FC236}">
                <a16:creationId xmlns:a16="http://schemas.microsoft.com/office/drawing/2014/main" id="{59F9EE9D-2015-2BEB-C970-41AA4D50E1F0}"/>
              </a:ext>
            </a:extLst>
          </p:cNvPr>
          <p:cNvPicPr/>
          <p:nvPr userDrawn="1"/>
        </p:nvPicPr>
        <p:blipFill>
          <a:blip r:embed="rId6">
            <a:extLst>
              <a:ext uri="{96DAC541-7B7A-43D3-8B79-37D633B846F1}">
                <asvg:svgBlip xmlns:asvg="http://schemas.microsoft.com/office/drawing/2016/SVG/main" r:embed="rId7"/>
              </a:ext>
            </a:extLst>
          </a:blip>
          <a:srcRect/>
          <a:stretch/>
        </p:blipFill>
        <p:spPr>
          <a:xfrm>
            <a:off x="9756821" y="1345932"/>
            <a:ext cx="791060" cy="791060"/>
          </a:xfrm>
          <a:prstGeom prst="rect">
            <a:avLst/>
          </a:prstGeom>
        </p:spPr>
      </p:pic>
      <p:sp>
        <p:nvSpPr>
          <p:cNvPr id="8" name="Freeform 7">
            <a:extLst>
              <a:ext uri="{FF2B5EF4-FFF2-40B4-BE49-F238E27FC236}">
                <a16:creationId xmlns:a16="http://schemas.microsoft.com/office/drawing/2014/main" id="{20903C08-B0F3-1F31-0A12-B94990FE9C52}"/>
              </a:ext>
            </a:extLst>
          </p:cNvPr>
          <p:cNvSpPr/>
          <p:nvPr userDrawn="1"/>
        </p:nvSpPr>
        <p:spPr>
          <a:xfrm rot="5400000">
            <a:off x="1172916" y="1015837"/>
            <a:ext cx="367590" cy="1506912"/>
          </a:xfrm>
          <a:custGeom>
            <a:avLst/>
            <a:gdLst>
              <a:gd name="connsiteX0" fmla="*/ 3104 w 367590"/>
              <a:gd name="connsiteY0" fmla="*/ 0 h 1734182"/>
              <a:gd name="connsiteX1" fmla="*/ 155107 w 367590"/>
              <a:gd name="connsiteY1" fmla="*/ 0 h 1734182"/>
              <a:gd name="connsiteX2" fmla="*/ 164508 w 367590"/>
              <a:gd name="connsiteY2" fmla="*/ 3894 h 1734182"/>
              <a:gd name="connsiteX3" fmla="*/ 183795 w 367590"/>
              <a:gd name="connsiteY3" fmla="*/ 0 h 1734182"/>
              <a:gd name="connsiteX4" fmla="*/ 367590 w 367590"/>
              <a:gd name="connsiteY4" fmla="*/ 183795 h 1734182"/>
              <a:gd name="connsiteX5" fmla="*/ 367589 w 367590"/>
              <a:gd name="connsiteY5" fmla="*/ 1550387 h 1734182"/>
              <a:gd name="connsiteX6" fmla="*/ 183794 w 367590"/>
              <a:gd name="connsiteY6" fmla="*/ 1734182 h 1734182"/>
              <a:gd name="connsiteX7" fmla="*/ 183795 w 367590"/>
              <a:gd name="connsiteY7" fmla="*/ 1734181 h 1734182"/>
              <a:gd name="connsiteX8" fmla="*/ 0 w 367590"/>
              <a:gd name="connsiteY8" fmla="*/ 1550386 h 1734182"/>
              <a:gd name="connsiteX9" fmla="*/ 0 w 367590"/>
              <a:gd name="connsiteY9" fmla="*/ 183795 h 1734182"/>
              <a:gd name="connsiteX10" fmla="*/ 3104 w 367590"/>
              <a:gd name="connsiteY10" fmla="*/ 153004 h 1734182"/>
              <a:gd name="connsiteX0" fmla="*/ 3104 w 367590"/>
              <a:gd name="connsiteY0" fmla="*/ 0 h 1734182"/>
              <a:gd name="connsiteX1" fmla="*/ 155107 w 367590"/>
              <a:gd name="connsiteY1" fmla="*/ 0 h 1734182"/>
              <a:gd name="connsiteX2" fmla="*/ 183795 w 367590"/>
              <a:gd name="connsiteY2" fmla="*/ 0 h 1734182"/>
              <a:gd name="connsiteX3" fmla="*/ 367590 w 367590"/>
              <a:gd name="connsiteY3" fmla="*/ 183795 h 1734182"/>
              <a:gd name="connsiteX4" fmla="*/ 367589 w 367590"/>
              <a:gd name="connsiteY4" fmla="*/ 1550387 h 1734182"/>
              <a:gd name="connsiteX5" fmla="*/ 183794 w 367590"/>
              <a:gd name="connsiteY5" fmla="*/ 1734182 h 1734182"/>
              <a:gd name="connsiteX6" fmla="*/ 183795 w 367590"/>
              <a:gd name="connsiteY6" fmla="*/ 1734181 h 1734182"/>
              <a:gd name="connsiteX7" fmla="*/ 0 w 367590"/>
              <a:gd name="connsiteY7" fmla="*/ 1550386 h 1734182"/>
              <a:gd name="connsiteX8" fmla="*/ 0 w 367590"/>
              <a:gd name="connsiteY8" fmla="*/ 183795 h 1734182"/>
              <a:gd name="connsiteX9" fmla="*/ 3104 w 367590"/>
              <a:gd name="connsiteY9" fmla="*/ 153004 h 1734182"/>
              <a:gd name="connsiteX10" fmla="*/ 3104 w 367590"/>
              <a:gd name="connsiteY10"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153004 h 1734182"/>
              <a:gd name="connsiteX9" fmla="*/ 3104 w 367590"/>
              <a:gd name="connsiteY9"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3104 w 367590"/>
              <a:gd name="connsiteY7" fmla="*/ 0 h 17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90" h="1734182">
                <a:moveTo>
                  <a:pt x="3104" y="0"/>
                </a:moveTo>
                <a:lnTo>
                  <a:pt x="183795" y="0"/>
                </a:lnTo>
                <a:cubicBezTo>
                  <a:pt x="285302" y="0"/>
                  <a:pt x="367590" y="82288"/>
                  <a:pt x="367590" y="183795"/>
                </a:cubicBezTo>
                <a:cubicBezTo>
                  <a:pt x="367590" y="639326"/>
                  <a:pt x="367589" y="1094856"/>
                  <a:pt x="367589" y="1550387"/>
                </a:cubicBezTo>
                <a:cubicBezTo>
                  <a:pt x="367589" y="1651894"/>
                  <a:pt x="285301" y="1734182"/>
                  <a:pt x="183794" y="1734182"/>
                </a:cubicBezTo>
                <a:lnTo>
                  <a:pt x="183795" y="1734181"/>
                </a:lnTo>
                <a:cubicBezTo>
                  <a:pt x="82288" y="1734181"/>
                  <a:pt x="0" y="1651893"/>
                  <a:pt x="0" y="1550386"/>
                </a:cubicBezTo>
                <a:cubicBezTo>
                  <a:pt x="1035" y="1033591"/>
                  <a:pt x="2069" y="516795"/>
                  <a:pt x="31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A3058441-7815-EDB7-35A5-CC0D137C25F4}"/>
              </a:ext>
            </a:extLst>
          </p:cNvPr>
          <p:cNvSpPr txBox="1"/>
          <p:nvPr userDrawn="1"/>
        </p:nvSpPr>
        <p:spPr>
          <a:xfrm>
            <a:off x="586023" y="1610292"/>
            <a:ext cx="1524144" cy="338554"/>
          </a:xfrm>
          <a:prstGeom prst="rect">
            <a:avLst/>
          </a:prstGeom>
        </p:spPr>
        <p:txBody>
          <a:bodyPr wrap="square" rtlCol="0">
            <a:spAutoFit/>
          </a:bodyPr>
          <a:lstStyle/>
          <a:p>
            <a:pPr algn="ctr"/>
            <a:r>
              <a:rPr lang="en-US" sz="1600" dirty="0">
                <a:solidFill>
                  <a:schemeClr val="bg1"/>
                </a:solidFill>
              </a:rPr>
              <a:t>Exactly </a:t>
            </a:r>
            <a:r>
              <a:rPr lang="en-US" sz="1600" b="1" dirty="0">
                <a:solidFill>
                  <a:schemeClr val="bg1"/>
                </a:solidFill>
              </a:rPr>
              <a:t>what</a:t>
            </a:r>
          </a:p>
        </p:txBody>
      </p:sp>
      <p:sp>
        <p:nvSpPr>
          <p:cNvPr id="10" name="Freeform 9">
            <a:extLst>
              <a:ext uri="{FF2B5EF4-FFF2-40B4-BE49-F238E27FC236}">
                <a16:creationId xmlns:a16="http://schemas.microsoft.com/office/drawing/2014/main" id="{E7E46F20-7928-49FA-DF00-006709229B40}"/>
              </a:ext>
            </a:extLst>
          </p:cNvPr>
          <p:cNvSpPr/>
          <p:nvPr userDrawn="1"/>
        </p:nvSpPr>
        <p:spPr>
          <a:xfrm rot="5400000">
            <a:off x="4926493" y="1021842"/>
            <a:ext cx="367590" cy="1506912"/>
          </a:xfrm>
          <a:custGeom>
            <a:avLst/>
            <a:gdLst>
              <a:gd name="connsiteX0" fmla="*/ 3104 w 367590"/>
              <a:gd name="connsiteY0" fmla="*/ 0 h 1734182"/>
              <a:gd name="connsiteX1" fmla="*/ 155107 w 367590"/>
              <a:gd name="connsiteY1" fmla="*/ 0 h 1734182"/>
              <a:gd name="connsiteX2" fmla="*/ 164508 w 367590"/>
              <a:gd name="connsiteY2" fmla="*/ 3894 h 1734182"/>
              <a:gd name="connsiteX3" fmla="*/ 183795 w 367590"/>
              <a:gd name="connsiteY3" fmla="*/ 0 h 1734182"/>
              <a:gd name="connsiteX4" fmla="*/ 367590 w 367590"/>
              <a:gd name="connsiteY4" fmla="*/ 183795 h 1734182"/>
              <a:gd name="connsiteX5" fmla="*/ 367589 w 367590"/>
              <a:gd name="connsiteY5" fmla="*/ 1550387 h 1734182"/>
              <a:gd name="connsiteX6" fmla="*/ 183794 w 367590"/>
              <a:gd name="connsiteY6" fmla="*/ 1734182 h 1734182"/>
              <a:gd name="connsiteX7" fmla="*/ 183795 w 367590"/>
              <a:gd name="connsiteY7" fmla="*/ 1734181 h 1734182"/>
              <a:gd name="connsiteX8" fmla="*/ 0 w 367590"/>
              <a:gd name="connsiteY8" fmla="*/ 1550386 h 1734182"/>
              <a:gd name="connsiteX9" fmla="*/ 0 w 367590"/>
              <a:gd name="connsiteY9" fmla="*/ 183795 h 1734182"/>
              <a:gd name="connsiteX10" fmla="*/ 3104 w 367590"/>
              <a:gd name="connsiteY10" fmla="*/ 153004 h 1734182"/>
              <a:gd name="connsiteX0" fmla="*/ 3104 w 367590"/>
              <a:gd name="connsiteY0" fmla="*/ 0 h 1734182"/>
              <a:gd name="connsiteX1" fmla="*/ 155107 w 367590"/>
              <a:gd name="connsiteY1" fmla="*/ 0 h 1734182"/>
              <a:gd name="connsiteX2" fmla="*/ 183795 w 367590"/>
              <a:gd name="connsiteY2" fmla="*/ 0 h 1734182"/>
              <a:gd name="connsiteX3" fmla="*/ 367590 w 367590"/>
              <a:gd name="connsiteY3" fmla="*/ 183795 h 1734182"/>
              <a:gd name="connsiteX4" fmla="*/ 367589 w 367590"/>
              <a:gd name="connsiteY4" fmla="*/ 1550387 h 1734182"/>
              <a:gd name="connsiteX5" fmla="*/ 183794 w 367590"/>
              <a:gd name="connsiteY5" fmla="*/ 1734182 h 1734182"/>
              <a:gd name="connsiteX6" fmla="*/ 183795 w 367590"/>
              <a:gd name="connsiteY6" fmla="*/ 1734181 h 1734182"/>
              <a:gd name="connsiteX7" fmla="*/ 0 w 367590"/>
              <a:gd name="connsiteY7" fmla="*/ 1550386 h 1734182"/>
              <a:gd name="connsiteX8" fmla="*/ 0 w 367590"/>
              <a:gd name="connsiteY8" fmla="*/ 183795 h 1734182"/>
              <a:gd name="connsiteX9" fmla="*/ 3104 w 367590"/>
              <a:gd name="connsiteY9" fmla="*/ 153004 h 1734182"/>
              <a:gd name="connsiteX10" fmla="*/ 3104 w 367590"/>
              <a:gd name="connsiteY10"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153004 h 1734182"/>
              <a:gd name="connsiteX9" fmla="*/ 3104 w 367590"/>
              <a:gd name="connsiteY9"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3104 w 367590"/>
              <a:gd name="connsiteY7" fmla="*/ 0 h 17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90" h="1734182">
                <a:moveTo>
                  <a:pt x="3104" y="0"/>
                </a:moveTo>
                <a:lnTo>
                  <a:pt x="183795" y="0"/>
                </a:lnTo>
                <a:cubicBezTo>
                  <a:pt x="285302" y="0"/>
                  <a:pt x="367590" y="82288"/>
                  <a:pt x="367590" y="183795"/>
                </a:cubicBezTo>
                <a:cubicBezTo>
                  <a:pt x="367590" y="639326"/>
                  <a:pt x="367589" y="1094856"/>
                  <a:pt x="367589" y="1550387"/>
                </a:cubicBezTo>
                <a:cubicBezTo>
                  <a:pt x="367589" y="1651894"/>
                  <a:pt x="285301" y="1734182"/>
                  <a:pt x="183794" y="1734182"/>
                </a:cubicBezTo>
                <a:lnTo>
                  <a:pt x="183795" y="1734181"/>
                </a:lnTo>
                <a:cubicBezTo>
                  <a:pt x="82288" y="1734181"/>
                  <a:pt x="0" y="1651893"/>
                  <a:pt x="0" y="1550386"/>
                </a:cubicBezTo>
                <a:cubicBezTo>
                  <a:pt x="1035" y="1033591"/>
                  <a:pt x="2069" y="516795"/>
                  <a:pt x="31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6FCE7B5A-0F29-407C-8AFF-015BB13B1420}"/>
              </a:ext>
            </a:extLst>
          </p:cNvPr>
          <p:cNvSpPr txBox="1"/>
          <p:nvPr userDrawn="1"/>
        </p:nvSpPr>
        <p:spPr>
          <a:xfrm>
            <a:off x="4339600" y="1616297"/>
            <a:ext cx="1524144" cy="338554"/>
          </a:xfrm>
          <a:prstGeom prst="rect">
            <a:avLst/>
          </a:prstGeom>
        </p:spPr>
        <p:txBody>
          <a:bodyPr wrap="square" rtlCol="0">
            <a:spAutoFit/>
          </a:bodyPr>
          <a:lstStyle/>
          <a:p>
            <a:pPr algn="ctr"/>
            <a:r>
              <a:rPr lang="en-US" sz="1600" dirty="0">
                <a:solidFill>
                  <a:schemeClr val="bg1"/>
                </a:solidFill>
              </a:rPr>
              <a:t>Exactly </a:t>
            </a:r>
            <a:r>
              <a:rPr lang="en-US" sz="1600" b="1" dirty="0">
                <a:solidFill>
                  <a:schemeClr val="bg1"/>
                </a:solidFill>
              </a:rPr>
              <a:t>who</a:t>
            </a:r>
          </a:p>
        </p:txBody>
      </p:sp>
      <p:sp>
        <p:nvSpPr>
          <p:cNvPr id="12" name="Freeform 11">
            <a:extLst>
              <a:ext uri="{FF2B5EF4-FFF2-40B4-BE49-F238E27FC236}">
                <a16:creationId xmlns:a16="http://schemas.microsoft.com/office/drawing/2014/main" id="{B5A0688D-24B1-500B-A8E8-4E395EDE0222}"/>
              </a:ext>
            </a:extLst>
          </p:cNvPr>
          <p:cNvSpPr/>
          <p:nvPr userDrawn="1"/>
        </p:nvSpPr>
        <p:spPr>
          <a:xfrm rot="5400000">
            <a:off x="8680070" y="1015837"/>
            <a:ext cx="367590" cy="1506912"/>
          </a:xfrm>
          <a:custGeom>
            <a:avLst/>
            <a:gdLst>
              <a:gd name="connsiteX0" fmla="*/ 3104 w 367590"/>
              <a:gd name="connsiteY0" fmla="*/ 0 h 1734182"/>
              <a:gd name="connsiteX1" fmla="*/ 155107 w 367590"/>
              <a:gd name="connsiteY1" fmla="*/ 0 h 1734182"/>
              <a:gd name="connsiteX2" fmla="*/ 164508 w 367590"/>
              <a:gd name="connsiteY2" fmla="*/ 3894 h 1734182"/>
              <a:gd name="connsiteX3" fmla="*/ 183795 w 367590"/>
              <a:gd name="connsiteY3" fmla="*/ 0 h 1734182"/>
              <a:gd name="connsiteX4" fmla="*/ 367590 w 367590"/>
              <a:gd name="connsiteY4" fmla="*/ 183795 h 1734182"/>
              <a:gd name="connsiteX5" fmla="*/ 367589 w 367590"/>
              <a:gd name="connsiteY5" fmla="*/ 1550387 h 1734182"/>
              <a:gd name="connsiteX6" fmla="*/ 183794 w 367590"/>
              <a:gd name="connsiteY6" fmla="*/ 1734182 h 1734182"/>
              <a:gd name="connsiteX7" fmla="*/ 183795 w 367590"/>
              <a:gd name="connsiteY7" fmla="*/ 1734181 h 1734182"/>
              <a:gd name="connsiteX8" fmla="*/ 0 w 367590"/>
              <a:gd name="connsiteY8" fmla="*/ 1550386 h 1734182"/>
              <a:gd name="connsiteX9" fmla="*/ 0 w 367590"/>
              <a:gd name="connsiteY9" fmla="*/ 183795 h 1734182"/>
              <a:gd name="connsiteX10" fmla="*/ 3104 w 367590"/>
              <a:gd name="connsiteY10" fmla="*/ 153004 h 1734182"/>
              <a:gd name="connsiteX0" fmla="*/ 3104 w 367590"/>
              <a:gd name="connsiteY0" fmla="*/ 0 h 1734182"/>
              <a:gd name="connsiteX1" fmla="*/ 155107 w 367590"/>
              <a:gd name="connsiteY1" fmla="*/ 0 h 1734182"/>
              <a:gd name="connsiteX2" fmla="*/ 183795 w 367590"/>
              <a:gd name="connsiteY2" fmla="*/ 0 h 1734182"/>
              <a:gd name="connsiteX3" fmla="*/ 367590 w 367590"/>
              <a:gd name="connsiteY3" fmla="*/ 183795 h 1734182"/>
              <a:gd name="connsiteX4" fmla="*/ 367589 w 367590"/>
              <a:gd name="connsiteY4" fmla="*/ 1550387 h 1734182"/>
              <a:gd name="connsiteX5" fmla="*/ 183794 w 367590"/>
              <a:gd name="connsiteY5" fmla="*/ 1734182 h 1734182"/>
              <a:gd name="connsiteX6" fmla="*/ 183795 w 367590"/>
              <a:gd name="connsiteY6" fmla="*/ 1734181 h 1734182"/>
              <a:gd name="connsiteX7" fmla="*/ 0 w 367590"/>
              <a:gd name="connsiteY7" fmla="*/ 1550386 h 1734182"/>
              <a:gd name="connsiteX8" fmla="*/ 0 w 367590"/>
              <a:gd name="connsiteY8" fmla="*/ 183795 h 1734182"/>
              <a:gd name="connsiteX9" fmla="*/ 3104 w 367590"/>
              <a:gd name="connsiteY9" fmla="*/ 153004 h 1734182"/>
              <a:gd name="connsiteX10" fmla="*/ 3104 w 367590"/>
              <a:gd name="connsiteY10"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153004 h 1734182"/>
              <a:gd name="connsiteX9" fmla="*/ 3104 w 367590"/>
              <a:gd name="connsiteY9"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3104 w 367590"/>
              <a:gd name="connsiteY7" fmla="*/ 0 h 17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90" h="1734182">
                <a:moveTo>
                  <a:pt x="3104" y="0"/>
                </a:moveTo>
                <a:lnTo>
                  <a:pt x="183795" y="0"/>
                </a:lnTo>
                <a:cubicBezTo>
                  <a:pt x="285302" y="0"/>
                  <a:pt x="367590" y="82288"/>
                  <a:pt x="367590" y="183795"/>
                </a:cubicBezTo>
                <a:cubicBezTo>
                  <a:pt x="367590" y="639326"/>
                  <a:pt x="367589" y="1094856"/>
                  <a:pt x="367589" y="1550387"/>
                </a:cubicBezTo>
                <a:cubicBezTo>
                  <a:pt x="367589" y="1651894"/>
                  <a:pt x="285301" y="1734182"/>
                  <a:pt x="183794" y="1734182"/>
                </a:cubicBezTo>
                <a:lnTo>
                  <a:pt x="183795" y="1734181"/>
                </a:lnTo>
                <a:cubicBezTo>
                  <a:pt x="82288" y="1734181"/>
                  <a:pt x="0" y="1651893"/>
                  <a:pt x="0" y="1550386"/>
                </a:cubicBezTo>
                <a:cubicBezTo>
                  <a:pt x="1035" y="1033591"/>
                  <a:pt x="2069" y="516795"/>
                  <a:pt x="31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51C759AE-DA46-9DF5-72DD-531BF375317D}"/>
              </a:ext>
            </a:extLst>
          </p:cNvPr>
          <p:cNvSpPr txBox="1"/>
          <p:nvPr userDrawn="1"/>
        </p:nvSpPr>
        <p:spPr>
          <a:xfrm>
            <a:off x="8093177" y="1610292"/>
            <a:ext cx="1524144" cy="338554"/>
          </a:xfrm>
          <a:prstGeom prst="rect">
            <a:avLst/>
          </a:prstGeom>
        </p:spPr>
        <p:txBody>
          <a:bodyPr wrap="square" rtlCol="0">
            <a:spAutoFit/>
          </a:bodyPr>
          <a:lstStyle/>
          <a:p>
            <a:pPr algn="ctr"/>
            <a:r>
              <a:rPr lang="en-US" sz="1600" dirty="0">
                <a:solidFill>
                  <a:schemeClr val="bg1"/>
                </a:solidFill>
              </a:rPr>
              <a:t>Exactly </a:t>
            </a:r>
            <a:r>
              <a:rPr lang="en-US" sz="1600" b="1" dirty="0">
                <a:solidFill>
                  <a:schemeClr val="bg1"/>
                </a:solidFill>
              </a:rPr>
              <a:t>when</a:t>
            </a:r>
          </a:p>
        </p:txBody>
      </p:sp>
      <p:sp>
        <p:nvSpPr>
          <p:cNvPr id="14" name="TextBox 13">
            <a:extLst>
              <a:ext uri="{FF2B5EF4-FFF2-40B4-BE49-F238E27FC236}">
                <a16:creationId xmlns:a16="http://schemas.microsoft.com/office/drawing/2014/main" id="{6DA5EE78-A959-5621-C2DE-E5614E052497}"/>
              </a:ext>
            </a:extLst>
          </p:cNvPr>
          <p:cNvSpPr txBox="1"/>
          <p:nvPr userDrawn="1"/>
        </p:nvSpPr>
        <p:spPr>
          <a:xfrm>
            <a:off x="585501" y="718353"/>
            <a:ext cx="2492236"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chemeClr val="bg1"/>
                </a:solidFill>
                <a:effectLst/>
                <a:uLnTx/>
                <a:uFillTx/>
                <a:latin typeface="Aptos" panose="020B0004020202020204" pitchFamily="34" charset="0"/>
              </a:rPr>
              <a:t>AFTER THE MEETING</a:t>
            </a:r>
          </a:p>
        </p:txBody>
      </p:sp>
    </p:spTree>
    <p:extLst>
      <p:ext uri="{BB962C8B-B14F-4D97-AF65-F5344CB8AC3E}">
        <p14:creationId xmlns:p14="http://schemas.microsoft.com/office/powerpoint/2010/main" val="298402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flex_blue ">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077B400E-D4A9-95D6-78AF-CE23695E51A3}"/>
              </a:ext>
            </a:extLst>
          </p:cNvPr>
          <p:cNvSpPr/>
          <p:nvPr userDrawn="1"/>
        </p:nvSpPr>
        <p:spPr>
          <a:xfrm>
            <a:off x="0" y="2121744"/>
            <a:ext cx="11704320" cy="4217670"/>
          </a:xfrm>
          <a:prstGeom prst="round1Rect">
            <a:avLst>
              <a:gd name="adj" fmla="val 1437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9120" y="2617554"/>
            <a:ext cx="8192921" cy="1325563"/>
          </a:xfrm>
          <a:prstGeom prst="rect">
            <a:avLst/>
          </a:prstGeom>
        </p:spPr>
        <p:txBody>
          <a:bodyPr anchor="b">
            <a:normAutofit/>
          </a:bodyPr>
          <a:lstStyle>
            <a:lvl1pPr>
              <a:lnSpc>
                <a:spcPct val="80000"/>
              </a:lnSpc>
              <a:defRPr sz="3400">
                <a:solidFill>
                  <a:schemeClr val="tx1"/>
                </a:solidFill>
                <a:latin typeface="Aptos" panose="020B0004020202020204" pitchFamily="34" charset="0"/>
              </a:defRPr>
            </a:lvl1pPr>
          </a:lstStyle>
          <a:p>
            <a:r>
              <a:rPr lang="en-US"/>
              <a:t>Section title</a:t>
            </a:r>
          </a:p>
        </p:txBody>
      </p:sp>
      <p:sp>
        <p:nvSpPr>
          <p:cNvPr id="14" name="Text Placeholder 13">
            <a:extLst>
              <a:ext uri="{FF2B5EF4-FFF2-40B4-BE49-F238E27FC236}">
                <a16:creationId xmlns:a16="http://schemas.microsoft.com/office/drawing/2014/main" id="{862A837B-3EE9-9BC5-8EE4-29A295B9E74E}"/>
              </a:ext>
            </a:extLst>
          </p:cNvPr>
          <p:cNvSpPr>
            <a:spLocks noGrp="1"/>
          </p:cNvSpPr>
          <p:nvPr>
            <p:ph type="body" sz="quarter" idx="16" hasCustomPrompt="1"/>
          </p:nvPr>
        </p:nvSpPr>
        <p:spPr>
          <a:xfrm>
            <a:off x="579120" y="4230579"/>
            <a:ext cx="3438725" cy="396285"/>
          </a:xfrm>
          <a:prstGeom prst="rect">
            <a:avLst/>
          </a:prstGeom>
        </p:spPr>
        <p:txBody>
          <a:bodyPr anchor="t"/>
          <a:lstStyle>
            <a:lvl1pPr marL="0" indent="0">
              <a:lnSpc>
                <a:spcPts val="2400"/>
              </a:lnSpc>
              <a:buNone/>
              <a:defRPr sz="1800" b="1">
                <a:latin typeface="Aptos" panose="020B0004020202020204" pitchFamily="34" charset="0"/>
              </a:defRPr>
            </a:lvl1pPr>
          </a:lstStyle>
          <a:p>
            <a:pPr>
              <a:lnSpc>
                <a:spcPct val="100000"/>
              </a:lnSpc>
            </a:pPr>
            <a:r>
              <a:rPr lang="en-US" sz="2000" b="0"/>
              <a:t>Insert text</a:t>
            </a:r>
          </a:p>
        </p:txBody>
      </p:sp>
      <p:sp>
        <p:nvSpPr>
          <p:cNvPr id="6" name="Text Placeholder 13">
            <a:extLst>
              <a:ext uri="{FF2B5EF4-FFF2-40B4-BE49-F238E27FC236}">
                <a16:creationId xmlns:a16="http://schemas.microsoft.com/office/drawing/2014/main" id="{56528EBD-FD04-8E11-E1DA-8D39BC7FD78C}"/>
              </a:ext>
            </a:extLst>
          </p:cNvPr>
          <p:cNvSpPr>
            <a:spLocks noGrp="1"/>
          </p:cNvSpPr>
          <p:nvPr>
            <p:ph type="body" sz="quarter" idx="17" hasCustomPrompt="1"/>
          </p:nvPr>
        </p:nvSpPr>
        <p:spPr>
          <a:xfrm>
            <a:off x="4265134" y="4230579"/>
            <a:ext cx="3438725" cy="396285"/>
          </a:xfrm>
          <a:prstGeom prst="rect">
            <a:avLst/>
          </a:prstGeom>
        </p:spPr>
        <p:txBody>
          <a:bodyPr anchor="t"/>
          <a:lstStyle>
            <a:lvl1pPr marL="0" indent="0">
              <a:lnSpc>
                <a:spcPts val="2400"/>
              </a:lnSpc>
              <a:buNone/>
              <a:defRPr sz="1800" b="1">
                <a:latin typeface="Aptos" panose="020B0004020202020204" pitchFamily="34" charset="0"/>
              </a:defRPr>
            </a:lvl1pPr>
          </a:lstStyle>
          <a:p>
            <a:pPr>
              <a:lnSpc>
                <a:spcPct val="100000"/>
              </a:lnSpc>
            </a:pPr>
            <a:r>
              <a:rPr lang="en-US" sz="2000" b="0"/>
              <a:t>Insert text</a:t>
            </a:r>
          </a:p>
        </p:txBody>
      </p:sp>
      <p:sp>
        <p:nvSpPr>
          <p:cNvPr id="5" name="Text Placeholder 4">
            <a:extLst>
              <a:ext uri="{FF2B5EF4-FFF2-40B4-BE49-F238E27FC236}">
                <a16:creationId xmlns:a16="http://schemas.microsoft.com/office/drawing/2014/main" id="{53D1278E-64B1-0209-FB40-5B22FD4C56DC}"/>
              </a:ext>
            </a:extLst>
          </p:cNvPr>
          <p:cNvSpPr>
            <a:spLocks noGrp="1"/>
          </p:cNvSpPr>
          <p:nvPr>
            <p:ph type="body" sz="quarter" idx="18" hasCustomPrompt="1"/>
          </p:nvPr>
        </p:nvSpPr>
        <p:spPr>
          <a:xfrm>
            <a:off x="571500" y="4754564"/>
            <a:ext cx="3446463" cy="1223328"/>
          </a:xfrm>
          <a:prstGeom prst="rect">
            <a:avLst/>
          </a:prstGeom>
        </p:spPr>
        <p:txBody>
          <a:bodyPr>
            <a:normAutofit/>
          </a:bodyPr>
          <a:lstStyle>
            <a:lvl1pPr marL="0" indent="0">
              <a:buNone/>
              <a:defRPr sz="1200"/>
            </a:lvl1pPr>
          </a:lstStyle>
          <a:p>
            <a:pPr lvl="0"/>
            <a:r>
              <a:rPr lang="en-US"/>
              <a:t>Body text</a:t>
            </a:r>
          </a:p>
        </p:txBody>
      </p:sp>
      <p:sp>
        <p:nvSpPr>
          <p:cNvPr id="7" name="Text Placeholder 4">
            <a:extLst>
              <a:ext uri="{FF2B5EF4-FFF2-40B4-BE49-F238E27FC236}">
                <a16:creationId xmlns:a16="http://schemas.microsoft.com/office/drawing/2014/main" id="{6945DE25-F12E-8634-06C5-CD9A22DD7C4F}"/>
              </a:ext>
            </a:extLst>
          </p:cNvPr>
          <p:cNvSpPr>
            <a:spLocks noGrp="1"/>
          </p:cNvSpPr>
          <p:nvPr>
            <p:ph type="body" sz="quarter" idx="19" hasCustomPrompt="1"/>
          </p:nvPr>
        </p:nvSpPr>
        <p:spPr>
          <a:xfrm>
            <a:off x="4265134" y="4754563"/>
            <a:ext cx="3446463" cy="1223328"/>
          </a:xfrm>
          <a:prstGeom prst="rect">
            <a:avLst/>
          </a:prstGeom>
        </p:spPr>
        <p:txBody>
          <a:bodyPr>
            <a:normAutofit/>
          </a:bodyPr>
          <a:lstStyle>
            <a:lvl1pPr marL="0" indent="0">
              <a:buNone/>
              <a:defRPr sz="1200"/>
            </a:lvl1pPr>
          </a:lstStyle>
          <a:p>
            <a:pPr lvl="0"/>
            <a:r>
              <a:rPr lang="en-US"/>
              <a:t>Body text</a:t>
            </a:r>
          </a:p>
        </p:txBody>
      </p:sp>
      <p:grpSp>
        <p:nvGrpSpPr>
          <p:cNvPr id="10" name="Group 9">
            <a:extLst>
              <a:ext uri="{FF2B5EF4-FFF2-40B4-BE49-F238E27FC236}">
                <a16:creationId xmlns:a16="http://schemas.microsoft.com/office/drawing/2014/main" id="{8F5728D3-58A0-D1F2-671B-1F66A8784290}"/>
              </a:ext>
            </a:extLst>
          </p:cNvPr>
          <p:cNvGrpSpPr>
            <a:grpSpLocks noChangeAspect="1"/>
          </p:cNvGrpSpPr>
          <p:nvPr userDrawn="1"/>
        </p:nvGrpSpPr>
        <p:grpSpPr>
          <a:xfrm>
            <a:off x="10927257" y="6488501"/>
            <a:ext cx="720091" cy="109404"/>
            <a:chOff x="8670176" y="6598728"/>
            <a:chExt cx="724928" cy="110139"/>
          </a:xfrm>
        </p:grpSpPr>
        <p:sp>
          <p:nvSpPr>
            <p:cNvPr id="11" name="Freeform 10">
              <a:extLst>
                <a:ext uri="{FF2B5EF4-FFF2-40B4-BE49-F238E27FC236}">
                  <a16:creationId xmlns:a16="http://schemas.microsoft.com/office/drawing/2014/main" id="{16EFF3AA-372B-63FC-6986-1BD7FEC4A45A}"/>
                </a:ext>
              </a:extLst>
            </p:cNvPr>
            <p:cNvSpPr/>
            <p:nvPr/>
          </p:nvSpPr>
          <p:spPr>
            <a:xfrm>
              <a:off x="8774500" y="6630582"/>
              <a:ext cx="85113" cy="78163"/>
            </a:xfrm>
            <a:custGeom>
              <a:avLst/>
              <a:gdLst>
                <a:gd name="connsiteX0" fmla="*/ 41348 w 85113"/>
                <a:gd name="connsiteY0" fmla="*/ 60277 h 78163"/>
                <a:gd name="connsiteX1" fmla="*/ 29771 w 85113"/>
                <a:gd name="connsiteY1" fmla="*/ 44840 h 78163"/>
                <a:gd name="connsiteX2" fmla="*/ 29771 w 85113"/>
                <a:gd name="connsiteY2" fmla="*/ 123 h 78163"/>
                <a:gd name="connsiteX3" fmla="*/ 0 w 85113"/>
                <a:gd name="connsiteY3" fmla="*/ 123 h 78163"/>
                <a:gd name="connsiteX4" fmla="*/ 0 w 85113"/>
                <a:gd name="connsiteY4" fmla="*/ 50966 h 78163"/>
                <a:gd name="connsiteX5" fmla="*/ 29516 w 85113"/>
                <a:gd name="connsiteY5" fmla="*/ 78164 h 78163"/>
                <a:gd name="connsiteX6" fmla="*/ 54325 w 85113"/>
                <a:gd name="connsiteY6" fmla="*/ 67505 h 78163"/>
                <a:gd name="connsiteX7" fmla="*/ 54834 w 85113"/>
                <a:gd name="connsiteY7" fmla="*/ 75958 h 78163"/>
                <a:gd name="connsiteX8" fmla="*/ 85114 w 85113"/>
                <a:gd name="connsiteY8" fmla="*/ 75958 h 78163"/>
                <a:gd name="connsiteX9" fmla="*/ 84096 w 85113"/>
                <a:gd name="connsiteY9" fmla="*/ 56479 h 78163"/>
                <a:gd name="connsiteX10" fmla="*/ 84096 w 85113"/>
                <a:gd name="connsiteY10" fmla="*/ 0 h 78163"/>
                <a:gd name="connsiteX11" fmla="*/ 54325 w 85113"/>
                <a:gd name="connsiteY11" fmla="*/ 0 h 78163"/>
                <a:gd name="connsiteX12" fmla="*/ 54325 w 85113"/>
                <a:gd name="connsiteY12" fmla="*/ 43615 h 78163"/>
                <a:gd name="connsiteX13" fmla="*/ 41475 w 85113"/>
                <a:gd name="connsiteY13" fmla="*/ 60154 h 7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13" h="78163">
                  <a:moveTo>
                    <a:pt x="41348" y="60277"/>
                  </a:moveTo>
                  <a:cubicBezTo>
                    <a:pt x="32061" y="60277"/>
                    <a:pt x="30152" y="52313"/>
                    <a:pt x="29771" y="44840"/>
                  </a:cubicBezTo>
                  <a:lnTo>
                    <a:pt x="29771" y="123"/>
                  </a:lnTo>
                  <a:cubicBezTo>
                    <a:pt x="29771" y="123"/>
                    <a:pt x="0" y="123"/>
                    <a:pt x="0" y="123"/>
                  </a:cubicBezTo>
                  <a:lnTo>
                    <a:pt x="0" y="50966"/>
                  </a:lnTo>
                  <a:cubicBezTo>
                    <a:pt x="0" y="67627"/>
                    <a:pt x="12595" y="78164"/>
                    <a:pt x="29516" y="78164"/>
                  </a:cubicBezTo>
                  <a:cubicBezTo>
                    <a:pt x="39694" y="78164"/>
                    <a:pt x="47455" y="75101"/>
                    <a:pt x="54325" y="67505"/>
                  </a:cubicBezTo>
                  <a:lnTo>
                    <a:pt x="54834" y="75958"/>
                  </a:lnTo>
                  <a:lnTo>
                    <a:pt x="85114" y="75958"/>
                  </a:lnTo>
                  <a:cubicBezTo>
                    <a:pt x="84350" y="67750"/>
                    <a:pt x="84223" y="63217"/>
                    <a:pt x="84096" y="56479"/>
                  </a:cubicBezTo>
                  <a:lnTo>
                    <a:pt x="84096" y="0"/>
                  </a:lnTo>
                  <a:cubicBezTo>
                    <a:pt x="84096" y="0"/>
                    <a:pt x="54325" y="0"/>
                    <a:pt x="54325" y="0"/>
                  </a:cubicBezTo>
                  <a:lnTo>
                    <a:pt x="54325" y="43615"/>
                  </a:lnTo>
                  <a:cubicBezTo>
                    <a:pt x="54325" y="44595"/>
                    <a:pt x="56234" y="60154"/>
                    <a:pt x="41475" y="60154"/>
                  </a:cubicBezTo>
                </a:path>
              </a:pathLst>
            </a:custGeom>
            <a:solidFill>
              <a:srgbClr val="231F20"/>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C036F7-A964-B025-01FF-983A55E78DDF}"/>
                </a:ext>
              </a:extLst>
            </p:cNvPr>
            <p:cNvSpPr/>
            <p:nvPr/>
          </p:nvSpPr>
          <p:spPr>
            <a:xfrm>
              <a:off x="8866866" y="6628620"/>
              <a:ext cx="139311" cy="78042"/>
            </a:xfrm>
            <a:custGeom>
              <a:avLst/>
              <a:gdLst>
                <a:gd name="connsiteX0" fmla="*/ 29389 w 139311"/>
                <a:gd name="connsiteY0" fmla="*/ 2084 h 78042"/>
                <a:gd name="connsiteX1" fmla="*/ 0 w 139311"/>
                <a:gd name="connsiteY1" fmla="*/ 2084 h 78042"/>
                <a:gd name="connsiteX2" fmla="*/ 1018 w 139311"/>
                <a:gd name="connsiteY2" fmla="*/ 21563 h 78042"/>
                <a:gd name="connsiteX3" fmla="*/ 1018 w 139311"/>
                <a:gd name="connsiteY3" fmla="*/ 78042 h 78042"/>
                <a:gd name="connsiteX4" fmla="*/ 30788 w 139311"/>
                <a:gd name="connsiteY4" fmla="*/ 78042 h 78042"/>
                <a:gd name="connsiteX5" fmla="*/ 30788 w 139311"/>
                <a:gd name="connsiteY5" fmla="*/ 34427 h 78042"/>
                <a:gd name="connsiteX6" fmla="*/ 43765 w 139311"/>
                <a:gd name="connsiteY6" fmla="*/ 17888 h 78042"/>
                <a:gd name="connsiteX7" fmla="*/ 55343 w 139311"/>
                <a:gd name="connsiteY7" fmla="*/ 33325 h 78042"/>
                <a:gd name="connsiteX8" fmla="*/ 55343 w 139311"/>
                <a:gd name="connsiteY8" fmla="*/ 78042 h 78042"/>
                <a:gd name="connsiteX9" fmla="*/ 85114 w 139311"/>
                <a:gd name="connsiteY9" fmla="*/ 78042 h 78042"/>
                <a:gd name="connsiteX10" fmla="*/ 85114 w 139311"/>
                <a:gd name="connsiteY10" fmla="*/ 34427 h 78042"/>
                <a:gd name="connsiteX11" fmla="*/ 97963 w 139311"/>
                <a:gd name="connsiteY11" fmla="*/ 18011 h 78042"/>
                <a:gd name="connsiteX12" fmla="*/ 109541 w 139311"/>
                <a:gd name="connsiteY12" fmla="*/ 33447 h 78042"/>
                <a:gd name="connsiteX13" fmla="*/ 109541 w 139311"/>
                <a:gd name="connsiteY13" fmla="*/ 78042 h 78042"/>
                <a:gd name="connsiteX14" fmla="*/ 139312 w 139311"/>
                <a:gd name="connsiteY14" fmla="*/ 78042 h 78042"/>
                <a:gd name="connsiteX15" fmla="*/ 139312 w 139311"/>
                <a:gd name="connsiteY15" fmla="*/ 27322 h 78042"/>
                <a:gd name="connsiteX16" fmla="*/ 109795 w 139311"/>
                <a:gd name="connsiteY16" fmla="*/ 1 h 78042"/>
                <a:gd name="connsiteX17" fmla="*/ 81679 w 139311"/>
                <a:gd name="connsiteY17" fmla="*/ 14580 h 78042"/>
                <a:gd name="connsiteX18" fmla="*/ 58015 w 139311"/>
                <a:gd name="connsiteY18" fmla="*/ 491 h 78042"/>
                <a:gd name="connsiteX19" fmla="*/ 30280 w 139311"/>
                <a:gd name="connsiteY19" fmla="*/ 14948 h 78042"/>
                <a:gd name="connsiteX20" fmla="*/ 30025 w 139311"/>
                <a:gd name="connsiteY20" fmla="*/ 14948 h 78042"/>
                <a:gd name="connsiteX21" fmla="*/ 29516 w 139311"/>
                <a:gd name="connsiteY21" fmla="*/ 2329 h 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311" h="78042">
                  <a:moveTo>
                    <a:pt x="29389" y="2084"/>
                  </a:moveTo>
                  <a:lnTo>
                    <a:pt x="0" y="2084"/>
                  </a:lnTo>
                  <a:cubicBezTo>
                    <a:pt x="763" y="10292"/>
                    <a:pt x="1018" y="14825"/>
                    <a:pt x="1018" y="21563"/>
                  </a:cubicBezTo>
                  <a:lnTo>
                    <a:pt x="1018" y="78042"/>
                  </a:lnTo>
                  <a:cubicBezTo>
                    <a:pt x="1018" y="78042"/>
                    <a:pt x="30788" y="78042"/>
                    <a:pt x="30788" y="78042"/>
                  </a:cubicBezTo>
                  <a:lnTo>
                    <a:pt x="30788" y="34427"/>
                  </a:lnTo>
                  <a:cubicBezTo>
                    <a:pt x="30788" y="33570"/>
                    <a:pt x="28880" y="17888"/>
                    <a:pt x="43765" y="17888"/>
                  </a:cubicBezTo>
                  <a:cubicBezTo>
                    <a:pt x="53053" y="17888"/>
                    <a:pt x="54961" y="25851"/>
                    <a:pt x="55343" y="33325"/>
                  </a:cubicBezTo>
                  <a:lnTo>
                    <a:pt x="55343" y="78042"/>
                  </a:lnTo>
                  <a:cubicBezTo>
                    <a:pt x="55343" y="78042"/>
                    <a:pt x="85114" y="78042"/>
                    <a:pt x="85114" y="78042"/>
                  </a:cubicBezTo>
                  <a:lnTo>
                    <a:pt x="85114" y="34427"/>
                  </a:lnTo>
                  <a:cubicBezTo>
                    <a:pt x="85114" y="33570"/>
                    <a:pt x="83205" y="18011"/>
                    <a:pt x="97963" y="18011"/>
                  </a:cubicBezTo>
                  <a:cubicBezTo>
                    <a:pt x="107251" y="18011"/>
                    <a:pt x="109159" y="25974"/>
                    <a:pt x="109541" y="33447"/>
                  </a:cubicBezTo>
                  <a:lnTo>
                    <a:pt x="109541" y="78042"/>
                  </a:lnTo>
                  <a:cubicBezTo>
                    <a:pt x="109541" y="78042"/>
                    <a:pt x="139312" y="78042"/>
                    <a:pt x="139312" y="78042"/>
                  </a:cubicBezTo>
                  <a:lnTo>
                    <a:pt x="139312" y="27322"/>
                  </a:lnTo>
                  <a:cubicBezTo>
                    <a:pt x="139312" y="10537"/>
                    <a:pt x="126716" y="-121"/>
                    <a:pt x="109795" y="1"/>
                  </a:cubicBezTo>
                  <a:cubicBezTo>
                    <a:pt x="97963" y="369"/>
                    <a:pt x="87022" y="5514"/>
                    <a:pt x="81679" y="14580"/>
                  </a:cubicBezTo>
                  <a:cubicBezTo>
                    <a:pt x="78371" y="5392"/>
                    <a:pt x="67557" y="491"/>
                    <a:pt x="58015" y="491"/>
                  </a:cubicBezTo>
                  <a:cubicBezTo>
                    <a:pt x="46183" y="491"/>
                    <a:pt x="35750" y="4412"/>
                    <a:pt x="30280" y="14948"/>
                  </a:cubicBezTo>
                  <a:lnTo>
                    <a:pt x="30025" y="14948"/>
                  </a:lnTo>
                  <a:lnTo>
                    <a:pt x="29516" y="2329"/>
                  </a:lnTo>
                  <a:close/>
                </a:path>
              </a:pathLst>
            </a:custGeom>
            <a:solidFill>
              <a:srgbClr val="231F20"/>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D055D0C-809A-8555-44B4-C65E2F6A17BC}"/>
                </a:ext>
              </a:extLst>
            </p:cNvPr>
            <p:cNvSpPr/>
            <p:nvPr/>
          </p:nvSpPr>
          <p:spPr>
            <a:xfrm>
              <a:off x="8670176" y="6598728"/>
              <a:ext cx="96691" cy="107934"/>
            </a:xfrm>
            <a:custGeom>
              <a:avLst/>
              <a:gdLst>
                <a:gd name="connsiteX0" fmla="*/ 60686 w 96691"/>
                <a:gd name="connsiteY0" fmla="*/ 30751 h 107934"/>
                <a:gd name="connsiteX1" fmla="*/ 96691 w 96691"/>
                <a:gd name="connsiteY1" fmla="*/ 30751 h 107934"/>
                <a:gd name="connsiteX2" fmla="*/ 96691 w 96691"/>
                <a:gd name="connsiteY2" fmla="*/ 0 h 107934"/>
                <a:gd name="connsiteX3" fmla="*/ 56106 w 96691"/>
                <a:gd name="connsiteY3" fmla="*/ 0 h 107934"/>
                <a:gd name="connsiteX4" fmla="*/ 0 w 96691"/>
                <a:gd name="connsiteY4" fmla="*/ 53906 h 107934"/>
                <a:gd name="connsiteX5" fmla="*/ 55979 w 96691"/>
                <a:gd name="connsiteY5" fmla="*/ 107935 h 107934"/>
                <a:gd name="connsiteX6" fmla="*/ 96691 w 96691"/>
                <a:gd name="connsiteY6" fmla="*/ 107935 h 107934"/>
                <a:gd name="connsiteX7" fmla="*/ 96691 w 96691"/>
                <a:gd name="connsiteY7" fmla="*/ 77184 h 107934"/>
                <a:gd name="connsiteX8" fmla="*/ 60432 w 96691"/>
                <a:gd name="connsiteY8" fmla="*/ 77184 h 107934"/>
                <a:gd name="connsiteX9" fmla="*/ 36386 w 96691"/>
                <a:gd name="connsiteY9" fmla="*/ 53906 h 107934"/>
                <a:gd name="connsiteX10" fmla="*/ 60559 w 96691"/>
                <a:gd name="connsiteY10" fmla="*/ 30751 h 10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91" h="107934">
                  <a:moveTo>
                    <a:pt x="60686" y="30751"/>
                  </a:moveTo>
                  <a:lnTo>
                    <a:pt x="96691" y="30751"/>
                  </a:lnTo>
                  <a:cubicBezTo>
                    <a:pt x="96691" y="30751"/>
                    <a:pt x="96691" y="0"/>
                    <a:pt x="96691" y="0"/>
                  </a:cubicBezTo>
                  <a:lnTo>
                    <a:pt x="56106" y="0"/>
                  </a:lnTo>
                  <a:cubicBezTo>
                    <a:pt x="25191" y="-122"/>
                    <a:pt x="0" y="24013"/>
                    <a:pt x="0" y="53906"/>
                  </a:cubicBezTo>
                  <a:cubicBezTo>
                    <a:pt x="0" y="83677"/>
                    <a:pt x="24936" y="107812"/>
                    <a:pt x="55979" y="107935"/>
                  </a:cubicBezTo>
                  <a:lnTo>
                    <a:pt x="96691" y="107935"/>
                  </a:lnTo>
                  <a:cubicBezTo>
                    <a:pt x="96691" y="107935"/>
                    <a:pt x="96691" y="77184"/>
                    <a:pt x="96691" y="77184"/>
                  </a:cubicBezTo>
                  <a:lnTo>
                    <a:pt x="60432" y="77184"/>
                  </a:lnTo>
                  <a:cubicBezTo>
                    <a:pt x="47073" y="77184"/>
                    <a:pt x="36386" y="66770"/>
                    <a:pt x="36386" y="53906"/>
                  </a:cubicBezTo>
                  <a:cubicBezTo>
                    <a:pt x="36386" y="41042"/>
                    <a:pt x="47201" y="30751"/>
                    <a:pt x="60559" y="30751"/>
                  </a:cubicBezTo>
                </a:path>
              </a:pathLst>
            </a:custGeom>
            <a:solidFill>
              <a:srgbClr val="231F20"/>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2945128-F929-59CC-115C-36580AE13FB6}"/>
                </a:ext>
              </a:extLst>
            </p:cNvPr>
            <p:cNvSpPr/>
            <p:nvPr/>
          </p:nvSpPr>
          <p:spPr>
            <a:xfrm>
              <a:off x="9016228" y="6628499"/>
              <a:ext cx="139184" cy="78040"/>
            </a:xfrm>
            <a:custGeom>
              <a:avLst/>
              <a:gdLst>
                <a:gd name="connsiteX0" fmla="*/ 29389 w 139184"/>
                <a:gd name="connsiteY0" fmla="*/ 2083 h 78040"/>
                <a:gd name="connsiteX1" fmla="*/ 0 w 139184"/>
                <a:gd name="connsiteY1" fmla="*/ 2083 h 78040"/>
                <a:gd name="connsiteX2" fmla="*/ 1018 w 139184"/>
                <a:gd name="connsiteY2" fmla="*/ 21562 h 78040"/>
                <a:gd name="connsiteX3" fmla="*/ 1018 w 139184"/>
                <a:gd name="connsiteY3" fmla="*/ 78041 h 78040"/>
                <a:gd name="connsiteX4" fmla="*/ 30789 w 139184"/>
                <a:gd name="connsiteY4" fmla="*/ 78041 h 78040"/>
                <a:gd name="connsiteX5" fmla="*/ 30789 w 139184"/>
                <a:gd name="connsiteY5" fmla="*/ 34426 h 78040"/>
                <a:gd name="connsiteX6" fmla="*/ 43638 w 139184"/>
                <a:gd name="connsiteY6" fmla="*/ 17887 h 78040"/>
                <a:gd name="connsiteX7" fmla="*/ 55216 w 139184"/>
                <a:gd name="connsiteY7" fmla="*/ 33324 h 78040"/>
                <a:gd name="connsiteX8" fmla="*/ 55216 w 139184"/>
                <a:gd name="connsiteY8" fmla="*/ 78041 h 78040"/>
                <a:gd name="connsiteX9" fmla="*/ 84986 w 139184"/>
                <a:gd name="connsiteY9" fmla="*/ 78041 h 78040"/>
                <a:gd name="connsiteX10" fmla="*/ 84986 w 139184"/>
                <a:gd name="connsiteY10" fmla="*/ 34426 h 78040"/>
                <a:gd name="connsiteX11" fmla="*/ 97836 w 139184"/>
                <a:gd name="connsiteY11" fmla="*/ 18009 h 78040"/>
                <a:gd name="connsiteX12" fmla="*/ 109414 w 139184"/>
                <a:gd name="connsiteY12" fmla="*/ 33446 h 78040"/>
                <a:gd name="connsiteX13" fmla="*/ 109414 w 139184"/>
                <a:gd name="connsiteY13" fmla="*/ 78041 h 78040"/>
                <a:gd name="connsiteX14" fmla="*/ 139184 w 139184"/>
                <a:gd name="connsiteY14" fmla="*/ 78041 h 78040"/>
                <a:gd name="connsiteX15" fmla="*/ 139184 w 139184"/>
                <a:gd name="connsiteY15" fmla="*/ 27320 h 78040"/>
                <a:gd name="connsiteX16" fmla="*/ 109668 w 139184"/>
                <a:gd name="connsiteY16" fmla="*/ 0 h 78040"/>
                <a:gd name="connsiteX17" fmla="*/ 81551 w 139184"/>
                <a:gd name="connsiteY17" fmla="*/ 14579 h 78040"/>
                <a:gd name="connsiteX18" fmla="*/ 57887 w 139184"/>
                <a:gd name="connsiteY18" fmla="*/ 490 h 78040"/>
                <a:gd name="connsiteX19" fmla="*/ 30152 w 139184"/>
                <a:gd name="connsiteY19" fmla="*/ 14824 h 78040"/>
                <a:gd name="connsiteX20" fmla="*/ 29898 w 139184"/>
                <a:gd name="connsiteY20" fmla="*/ 14824 h 78040"/>
                <a:gd name="connsiteX21" fmla="*/ 29389 w 139184"/>
                <a:gd name="connsiteY21" fmla="*/ 2205 h 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184" h="78040">
                  <a:moveTo>
                    <a:pt x="29389" y="2083"/>
                  </a:moveTo>
                  <a:lnTo>
                    <a:pt x="0" y="2083"/>
                  </a:lnTo>
                  <a:cubicBezTo>
                    <a:pt x="763" y="10291"/>
                    <a:pt x="891" y="14824"/>
                    <a:pt x="1018" y="21562"/>
                  </a:cubicBezTo>
                  <a:lnTo>
                    <a:pt x="1018" y="78041"/>
                  </a:lnTo>
                  <a:cubicBezTo>
                    <a:pt x="1018" y="78041"/>
                    <a:pt x="30789" y="78041"/>
                    <a:pt x="30789" y="78041"/>
                  </a:cubicBezTo>
                  <a:lnTo>
                    <a:pt x="30789" y="34426"/>
                  </a:lnTo>
                  <a:cubicBezTo>
                    <a:pt x="30789" y="33569"/>
                    <a:pt x="28880" y="17887"/>
                    <a:pt x="43638" y="17887"/>
                  </a:cubicBezTo>
                  <a:cubicBezTo>
                    <a:pt x="52926" y="17887"/>
                    <a:pt x="54834" y="25850"/>
                    <a:pt x="55216" y="33324"/>
                  </a:cubicBezTo>
                  <a:lnTo>
                    <a:pt x="55216" y="78041"/>
                  </a:lnTo>
                  <a:cubicBezTo>
                    <a:pt x="55216" y="78041"/>
                    <a:pt x="84986" y="78041"/>
                    <a:pt x="84986" y="78041"/>
                  </a:cubicBezTo>
                  <a:lnTo>
                    <a:pt x="84986" y="34426"/>
                  </a:lnTo>
                  <a:cubicBezTo>
                    <a:pt x="84986" y="33569"/>
                    <a:pt x="83078" y="18009"/>
                    <a:pt x="97836" y="18009"/>
                  </a:cubicBezTo>
                  <a:cubicBezTo>
                    <a:pt x="107124" y="18009"/>
                    <a:pt x="109032" y="25973"/>
                    <a:pt x="109414" y="33446"/>
                  </a:cubicBezTo>
                  <a:lnTo>
                    <a:pt x="109414" y="78041"/>
                  </a:lnTo>
                  <a:cubicBezTo>
                    <a:pt x="109414" y="78041"/>
                    <a:pt x="139184" y="78041"/>
                    <a:pt x="139184" y="78041"/>
                  </a:cubicBezTo>
                  <a:lnTo>
                    <a:pt x="139184" y="27320"/>
                  </a:lnTo>
                  <a:cubicBezTo>
                    <a:pt x="139184" y="10536"/>
                    <a:pt x="126589" y="0"/>
                    <a:pt x="109668" y="0"/>
                  </a:cubicBezTo>
                  <a:cubicBezTo>
                    <a:pt x="97836" y="368"/>
                    <a:pt x="86895" y="5513"/>
                    <a:pt x="81551" y="14579"/>
                  </a:cubicBezTo>
                  <a:cubicBezTo>
                    <a:pt x="78243" y="5391"/>
                    <a:pt x="67429" y="490"/>
                    <a:pt x="57887" y="490"/>
                  </a:cubicBezTo>
                  <a:cubicBezTo>
                    <a:pt x="46056" y="490"/>
                    <a:pt x="35623" y="4410"/>
                    <a:pt x="30152" y="14824"/>
                  </a:cubicBezTo>
                  <a:lnTo>
                    <a:pt x="29898" y="14824"/>
                  </a:lnTo>
                  <a:lnTo>
                    <a:pt x="29389" y="2205"/>
                  </a:lnTo>
                  <a:close/>
                </a:path>
              </a:pathLst>
            </a:custGeom>
            <a:solidFill>
              <a:srgbClr val="231F20"/>
            </a:solid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F53842C-36FD-C355-3000-C3ADC91CE456}"/>
                </a:ext>
              </a:extLst>
            </p:cNvPr>
            <p:cNvSpPr/>
            <p:nvPr/>
          </p:nvSpPr>
          <p:spPr>
            <a:xfrm>
              <a:off x="9164700" y="6599096"/>
              <a:ext cx="30025" cy="20214"/>
            </a:xfrm>
            <a:custGeom>
              <a:avLst/>
              <a:gdLst>
                <a:gd name="connsiteX0" fmla="*/ 0 w 30025"/>
                <a:gd name="connsiteY0" fmla="*/ 0 h 20214"/>
                <a:gd name="connsiteX1" fmla="*/ 30025 w 30025"/>
                <a:gd name="connsiteY1" fmla="*/ 0 h 20214"/>
                <a:gd name="connsiteX2" fmla="*/ 30025 w 30025"/>
                <a:gd name="connsiteY2" fmla="*/ 20215 h 20214"/>
                <a:gd name="connsiteX3" fmla="*/ 0 w 30025"/>
                <a:gd name="connsiteY3" fmla="*/ 20215 h 20214"/>
              </a:gdLst>
              <a:ahLst/>
              <a:cxnLst>
                <a:cxn ang="0">
                  <a:pos x="connsiteX0" y="connsiteY0"/>
                </a:cxn>
                <a:cxn ang="0">
                  <a:pos x="connsiteX1" y="connsiteY1"/>
                </a:cxn>
                <a:cxn ang="0">
                  <a:pos x="connsiteX2" y="connsiteY2"/>
                </a:cxn>
                <a:cxn ang="0">
                  <a:pos x="connsiteX3" y="connsiteY3"/>
                </a:cxn>
              </a:cxnLst>
              <a:rect l="l" t="t" r="r" b="b"/>
              <a:pathLst>
                <a:path w="30025" h="20214">
                  <a:moveTo>
                    <a:pt x="0" y="0"/>
                  </a:moveTo>
                  <a:lnTo>
                    <a:pt x="30025" y="0"/>
                  </a:lnTo>
                  <a:lnTo>
                    <a:pt x="30025" y="20215"/>
                  </a:lnTo>
                  <a:lnTo>
                    <a:pt x="0" y="20215"/>
                  </a:lnTo>
                  <a:close/>
                </a:path>
              </a:pathLst>
            </a:custGeom>
            <a:solidFill>
              <a:srgbClr val="231F20"/>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B4A4B07-AC4C-81DF-2E59-89575B3FB3E2}"/>
                </a:ext>
              </a:extLst>
            </p:cNvPr>
            <p:cNvSpPr/>
            <p:nvPr/>
          </p:nvSpPr>
          <p:spPr>
            <a:xfrm>
              <a:off x="9203249" y="6628375"/>
              <a:ext cx="85113" cy="78287"/>
            </a:xfrm>
            <a:custGeom>
              <a:avLst/>
              <a:gdLst>
                <a:gd name="connsiteX0" fmla="*/ 43765 w 85113"/>
                <a:gd name="connsiteY0" fmla="*/ 17888 h 78287"/>
                <a:gd name="connsiteX1" fmla="*/ 55343 w 85113"/>
                <a:gd name="connsiteY1" fmla="*/ 33325 h 78287"/>
                <a:gd name="connsiteX2" fmla="*/ 55343 w 85113"/>
                <a:gd name="connsiteY2" fmla="*/ 78042 h 78287"/>
                <a:gd name="connsiteX3" fmla="*/ 85114 w 85113"/>
                <a:gd name="connsiteY3" fmla="*/ 78042 h 78287"/>
                <a:gd name="connsiteX4" fmla="*/ 85114 w 85113"/>
                <a:gd name="connsiteY4" fmla="*/ 27199 h 78287"/>
                <a:gd name="connsiteX5" fmla="*/ 55597 w 85113"/>
                <a:gd name="connsiteY5" fmla="*/ 1 h 78287"/>
                <a:gd name="connsiteX6" fmla="*/ 30788 w 85113"/>
                <a:gd name="connsiteY6" fmla="*/ 10660 h 78287"/>
                <a:gd name="connsiteX7" fmla="*/ 30280 w 85113"/>
                <a:gd name="connsiteY7" fmla="*/ 2329 h 78287"/>
                <a:gd name="connsiteX8" fmla="*/ 0 w 85113"/>
                <a:gd name="connsiteY8" fmla="*/ 2329 h 78287"/>
                <a:gd name="connsiteX9" fmla="*/ 1018 w 85113"/>
                <a:gd name="connsiteY9" fmla="*/ 21808 h 78287"/>
                <a:gd name="connsiteX10" fmla="*/ 1018 w 85113"/>
                <a:gd name="connsiteY10" fmla="*/ 78287 h 78287"/>
                <a:gd name="connsiteX11" fmla="*/ 30788 w 85113"/>
                <a:gd name="connsiteY11" fmla="*/ 78287 h 78287"/>
                <a:gd name="connsiteX12" fmla="*/ 30788 w 85113"/>
                <a:gd name="connsiteY12" fmla="*/ 34672 h 78287"/>
                <a:gd name="connsiteX13" fmla="*/ 43638 w 85113"/>
                <a:gd name="connsiteY13" fmla="*/ 18133 h 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13" h="78287">
                  <a:moveTo>
                    <a:pt x="43765" y="17888"/>
                  </a:moveTo>
                  <a:cubicBezTo>
                    <a:pt x="53053" y="17888"/>
                    <a:pt x="54961" y="25974"/>
                    <a:pt x="55343" y="33325"/>
                  </a:cubicBezTo>
                  <a:lnTo>
                    <a:pt x="55343" y="78042"/>
                  </a:lnTo>
                  <a:cubicBezTo>
                    <a:pt x="55343" y="78042"/>
                    <a:pt x="85114" y="78042"/>
                    <a:pt x="85114" y="78042"/>
                  </a:cubicBezTo>
                  <a:lnTo>
                    <a:pt x="85114" y="27199"/>
                  </a:lnTo>
                  <a:cubicBezTo>
                    <a:pt x="85114" y="10537"/>
                    <a:pt x="72518" y="-121"/>
                    <a:pt x="55597" y="1"/>
                  </a:cubicBezTo>
                  <a:cubicBezTo>
                    <a:pt x="45547" y="1"/>
                    <a:pt x="37659" y="3064"/>
                    <a:pt x="30788" y="10660"/>
                  </a:cubicBezTo>
                  <a:lnTo>
                    <a:pt x="30280" y="2329"/>
                  </a:lnTo>
                  <a:lnTo>
                    <a:pt x="0" y="2329"/>
                  </a:lnTo>
                  <a:cubicBezTo>
                    <a:pt x="763" y="10537"/>
                    <a:pt x="1018" y="15070"/>
                    <a:pt x="1018" y="21808"/>
                  </a:cubicBezTo>
                  <a:lnTo>
                    <a:pt x="1018" y="78287"/>
                  </a:lnTo>
                  <a:cubicBezTo>
                    <a:pt x="1018" y="78287"/>
                    <a:pt x="30788" y="78287"/>
                    <a:pt x="30788" y="78287"/>
                  </a:cubicBezTo>
                  <a:lnTo>
                    <a:pt x="30788" y="34672"/>
                  </a:lnTo>
                  <a:cubicBezTo>
                    <a:pt x="30788" y="33815"/>
                    <a:pt x="28880" y="18133"/>
                    <a:pt x="43638" y="18133"/>
                  </a:cubicBezTo>
                </a:path>
              </a:pathLst>
            </a:custGeom>
            <a:solidFill>
              <a:srgbClr val="231F20"/>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3423434-57E5-BEAC-450F-F0E2702B91F3}"/>
                </a:ext>
              </a:extLst>
            </p:cNvPr>
            <p:cNvSpPr/>
            <p:nvPr/>
          </p:nvSpPr>
          <p:spPr>
            <a:xfrm>
              <a:off x="9164954" y="6630459"/>
              <a:ext cx="29770" cy="75958"/>
            </a:xfrm>
            <a:custGeom>
              <a:avLst/>
              <a:gdLst>
                <a:gd name="connsiteX0" fmla="*/ 0 w 29770"/>
                <a:gd name="connsiteY0" fmla="*/ 0 h 75958"/>
                <a:gd name="connsiteX1" fmla="*/ 29771 w 29770"/>
                <a:gd name="connsiteY1" fmla="*/ 0 h 75958"/>
                <a:gd name="connsiteX2" fmla="*/ 29771 w 29770"/>
                <a:gd name="connsiteY2" fmla="*/ 75958 h 75958"/>
                <a:gd name="connsiteX3" fmla="*/ 0 w 29770"/>
                <a:gd name="connsiteY3" fmla="*/ 75958 h 75958"/>
              </a:gdLst>
              <a:ahLst/>
              <a:cxnLst>
                <a:cxn ang="0">
                  <a:pos x="connsiteX0" y="connsiteY0"/>
                </a:cxn>
                <a:cxn ang="0">
                  <a:pos x="connsiteX1" y="connsiteY1"/>
                </a:cxn>
                <a:cxn ang="0">
                  <a:pos x="connsiteX2" y="connsiteY2"/>
                </a:cxn>
                <a:cxn ang="0">
                  <a:pos x="connsiteX3" y="connsiteY3"/>
                </a:cxn>
              </a:cxnLst>
              <a:rect l="l" t="t" r="r" b="b"/>
              <a:pathLst>
                <a:path w="29770" h="75958">
                  <a:moveTo>
                    <a:pt x="0" y="0"/>
                  </a:moveTo>
                  <a:lnTo>
                    <a:pt x="29771" y="0"/>
                  </a:lnTo>
                  <a:lnTo>
                    <a:pt x="29771" y="75958"/>
                  </a:lnTo>
                  <a:lnTo>
                    <a:pt x="0" y="75958"/>
                  </a:lnTo>
                  <a:close/>
                </a:path>
              </a:pathLst>
            </a:custGeom>
            <a:solidFill>
              <a:srgbClr val="231F20"/>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3D8333B-A6A1-B1EA-1FBE-881967D00A13}"/>
                </a:ext>
              </a:extLst>
            </p:cNvPr>
            <p:cNvSpPr/>
            <p:nvPr/>
          </p:nvSpPr>
          <p:spPr>
            <a:xfrm>
              <a:off x="9294087" y="6628866"/>
              <a:ext cx="74554" cy="79511"/>
            </a:xfrm>
            <a:custGeom>
              <a:avLst/>
              <a:gdLst>
                <a:gd name="connsiteX0" fmla="*/ 45547 w 74554"/>
                <a:gd name="connsiteY0" fmla="*/ 25360 h 79511"/>
                <a:gd name="connsiteX1" fmla="*/ 43639 w 74554"/>
                <a:gd name="connsiteY1" fmla="*/ 19112 h 79511"/>
                <a:gd name="connsiteX2" fmla="*/ 35624 w 74554"/>
                <a:gd name="connsiteY2" fmla="*/ 16417 h 79511"/>
                <a:gd name="connsiteX3" fmla="*/ 28626 w 74554"/>
                <a:gd name="connsiteY3" fmla="*/ 23155 h 79511"/>
                <a:gd name="connsiteX4" fmla="*/ 58906 w 74554"/>
                <a:gd name="connsiteY4" fmla="*/ 33936 h 79511"/>
                <a:gd name="connsiteX5" fmla="*/ 74555 w 74554"/>
                <a:gd name="connsiteY5" fmla="*/ 54518 h 79511"/>
                <a:gd name="connsiteX6" fmla="*/ 37405 w 74554"/>
                <a:gd name="connsiteY6" fmla="*/ 79511 h 79511"/>
                <a:gd name="connsiteX7" fmla="*/ 1 w 74554"/>
                <a:gd name="connsiteY7" fmla="*/ 52926 h 79511"/>
                <a:gd name="connsiteX8" fmla="*/ 27863 w 74554"/>
                <a:gd name="connsiteY8" fmla="*/ 52926 h 79511"/>
                <a:gd name="connsiteX9" fmla="*/ 29899 w 74554"/>
                <a:gd name="connsiteY9" fmla="*/ 59664 h 79511"/>
                <a:gd name="connsiteX10" fmla="*/ 36896 w 74554"/>
                <a:gd name="connsiteY10" fmla="*/ 63094 h 79511"/>
                <a:gd name="connsiteX11" fmla="*/ 46820 w 74554"/>
                <a:gd name="connsiteY11" fmla="*/ 56234 h 79511"/>
                <a:gd name="connsiteX12" fmla="*/ 891 w 74554"/>
                <a:gd name="connsiteY12" fmla="*/ 23645 h 79511"/>
                <a:gd name="connsiteX13" fmla="*/ 36769 w 74554"/>
                <a:gd name="connsiteY13" fmla="*/ 0 h 79511"/>
                <a:gd name="connsiteX14" fmla="*/ 73410 w 74554"/>
                <a:gd name="connsiteY14" fmla="*/ 25360 h 79511"/>
                <a:gd name="connsiteX15" fmla="*/ 45547 w 74554"/>
                <a:gd name="connsiteY15" fmla="*/ 25360 h 7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54" h="79511">
                  <a:moveTo>
                    <a:pt x="45547" y="25360"/>
                  </a:moveTo>
                  <a:cubicBezTo>
                    <a:pt x="45547" y="22787"/>
                    <a:pt x="45038" y="20582"/>
                    <a:pt x="43639" y="19112"/>
                  </a:cubicBezTo>
                  <a:cubicBezTo>
                    <a:pt x="42112" y="17519"/>
                    <a:pt x="39568" y="16417"/>
                    <a:pt x="35624" y="16417"/>
                  </a:cubicBezTo>
                  <a:cubicBezTo>
                    <a:pt x="31298" y="16417"/>
                    <a:pt x="28626" y="18745"/>
                    <a:pt x="28626" y="23155"/>
                  </a:cubicBezTo>
                  <a:cubicBezTo>
                    <a:pt x="28626" y="28668"/>
                    <a:pt x="40585" y="28423"/>
                    <a:pt x="58906" y="33936"/>
                  </a:cubicBezTo>
                  <a:cubicBezTo>
                    <a:pt x="68193" y="36754"/>
                    <a:pt x="74555" y="42267"/>
                    <a:pt x="74555" y="54518"/>
                  </a:cubicBezTo>
                  <a:cubicBezTo>
                    <a:pt x="74555" y="74366"/>
                    <a:pt x="55216" y="79511"/>
                    <a:pt x="37405" y="79511"/>
                  </a:cubicBezTo>
                  <a:cubicBezTo>
                    <a:pt x="18448" y="79511"/>
                    <a:pt x="-127" y="75836"/>
                    <a:pt x="1" y="52926"/>
                  </a:cubicBezTo>
                  <a:lnTo>
                    <a:pt x="27863" y="52926"/>
                  </a:lnTo>
                  <a:cubicBezTo>
                    <a:pt x="27354" y="55131"/>
                    <a:pt x="28245" y="57704"/>
                    <a:pt x="29899" y="59664"/>
                  </a:cubicBezTo>
                  <a:cubicBezTo>
                    <a:pt x="31553" y="61624"/>
                    <a:pt x="34097" y="63094"/>
                    <a:pt x="36896" y="63094"/>
                  </a:cubicBezTo>
                  <a:cubicBezTo>
                    <a:pt x="42621" y="63094"/>
                    <a:pt x="46820" y="61012"/>
                    <a:pt x="46820" y="56234"/>
                  </a:cubicBezTo>
                  <a:cubicBezTo>
                    <a:pt x="46820" y="42880"/>
                    <a:pt x="891" y="50843"/>
                    <a:pt x="891" y="23645"/>
                  </a:cubicBezTo>
                  <a:cubicBezTo>
                    <a:pt x="891" y="5146"/>
                    <a:pt x="21247" y="0"/>
                    <a:pt x="36769" y="0"/>
                  </a:cubicBezTo>
                  <a:cubicBezTo>
                    <a:pt x="55216" y="0"/>
                    <a:pt x="72137" y="4656"/>
                    <a:pt x="73410" y="25360"/>
                  </a:cubicBezTo>
                  <a:lnTo>
                    <a:pt x="45547" y="25360"/>
                  </a:lnTo>
                  <a:close/>
                </a:path>
              </a:pathLst>
            </a:custGeom>
            <a:solidFill>
              <a:srgbClr val="231F20"/>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686021-26A3-9DF2-954C-1C412D1C6B2C}"/>
                </a:ext>
              </a:extLst>
            </p:cNvPr>
            <p:cNvSpPr/>
            <p:nvPr/>
          </p:nvSpPr>
          <p:spPr>
            <a:xfrm>
              <a:off x="9372204" y="6686938"/>
              <a:ext cx="22900" cy="21929"/>
            </a:xfrm>
            <a:custGeom>
              <a:avLst/>
              <a:gdLst>
                <a:gd name="connsiteX0" fmla="*/ 9033 w 22900"/>
                <a:gd name="connsiteY0" fmla="*/ 10414 h 21929"/>
                <a:gd name="connsiteX1" fmla="*/ 9033 w 22900"/>
                <a:gd name="connsiteY1" fmla="*/ 6003 h 21929"/>
                <a:gd name="connsiteX2" fmla="*/ 11959 w 22900"/>
                <a:gd name="connsiteY2" fmla="*/ 6003 h 21929"/>
                <a:gd name="connsiteX3" fmla="*/ 15013 w 22900"/>
                <a:gd name="connsiteY3" fmla="*/ 8208 h 21929"/>
                <a:gd name="connsiteX4" fmla="*/ 11069 w 22900"/>
                <a:gd name="connsiteY4" fmla="*/ 10414 h 21929"/>
                <a:gd name="connsiteX5" fmla="*/ 8906 w 22900"/>
                <a:gd name="connsiteY5" fmla="*/ 10414 h 21929"/>
                <a:gd name="connsiteX6" fmla="*/ 9033 w 22900"/>
                <a:gd name="connsiteY6" fmla="*/ 11639 h 21929"/>
                <a:gd name="connsiteX7" fmla="*/ 11705 w 22900"/>
                <a:gd name="connsiteY7" fmla="*/ 11639 h 21929"/>
                <a:gd name="connsiteX8" fmla="*/ 15394 w 22900"/>
                <a:gd name="connsiteY8" fmla="*/ 17274 h 21929"/>
                <a:gd name="connsiteX9" fmla="*/ 17303 w 22900"/>
                <a:gd name="connsiteY9" fmla="*/ 17274 h 21929"/>
                <a:gd name="connsiteX10" fmla="*/ 13359 w 22900"/>
                <a:gd name="connsiteY10" fmla="*/ 11639 h 21929"/>
                <a:gd name="connsiteX11" fmla="*/ 16667 w 22900"/>
                <a:gd name="connsiteY11" fmla="*/ 8086 h 21929"/>
                <a:gd name="connsiteX12" fmla="*/ 12341 w 22900"/>
                <a:gd name="connsiteY12" fmla="*/ 4533 h 21929"/>
                <a:gd name="connsiteX13" fmla="*/ 7252 w 22900"/>
                <a:gd name="connsiteY13" fmla="*/ 4533 h 21929"/>
                <a:gd name="connsiteX14" fmla="*/ 7252 w 22900"/>
                <a:gd name="connsiteY14" fmla="*/ 17274 h 21929"/>
                <a:gd name="connsiteX15" fmla="*/ 8906 w 22900"/>
                <a:gd name="connsiteY15" fmla="*/ 17274 h 21929"/>
                <a:gd name="connsiteX16" fmla="*/ 8906 w 22900"/>
                <a:gd name="connsiteY16" fmla="*/ 11639 h 21929"/>
                <a:gd name="connsiteX17" fmla="*/ 11450 w 22900"/>
                <a:gd name="connsiteY17" fmla="*/ 1593 h 21929"/>
                <a:gd name="connsiteX18" fmla="*/ 20992 w 22900"/>
                <a:gd name="connsiteY18" fmla="*/ 11026 h 21929"/>
                <a:gd name="connsiteX19" fmla="*/ 11450 w 22900"/>
                <a:gd name="connsiteY19" fmla="*/ 20460 h 21929"/>
                <a:gd name="connsiteX20" fmla="*/ 1781 w 22900"/>
                <a:gd name="connsiteY20" fmla="*/ 11026 h 21929"/>
                <a:gd name="connsiteX21" fmla="*/ 11450 w 22900"/>
                <a:gd name="connsiteY21" fmla="*/ 1593 h 21929"/>
                <a:gd name="connsiteX22" fmla="*/ 11450 w 22900"/>
                <a:gd name="connsiteY22" fmla="*/ 0 h 21929"/>
                <a:gd name="connsiteX23" fmla="*/ 0 w 22900"/>
                <a:gd name="connsiteY23" fmla="*/ 10904 h 21929"/>
                <a:gd name="connsiteX24" fmla="*/ 11450 w 22900"/>
                <a:gd name="connsiteY24" fmla="*/ 21930 h 21929"/>
                <a:gd name="connsiteX25" fmla="*/ 22901 w 22900"/>
                <a:gd name="connsiteY25" fmla="*/ 10904 h 21929"/>
                <a:gd name="connsiteX26" fmla="*/ 11450 w 22900"/>
                <a:gd name="connsiteY26" fmla="*/ 0 h 2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0" h="21929">
                  <a:moveTo>
                    <a:pt x="9033" y="10414"/>
                  </a:moveTo>
                  <a:lnTo>
                    <a:pt x="9033" y="6003"/>
                  </a:lnTo>
                  <a:lnTo>
                    <a:pt x="11959" y="6003"/>
                  </a:lnTo>
                  <a:cubicBezTo>
                    <a:pt x="13486" y="6003"/>
                    <a:pt x="15013" y="6371"/>
                    <a:pt x="15013" y="8208"/>
                  </a:cubicBezTo>
                  <a:cubicBezTo>
                    <a:pt x="15013" y="10414"/>
                    <a:pt x="13104" y="10414"/>
                    <a:pt x="11069" y="10414"/>
                  </a:cubicBezTo>
                  <a:lnTo>
                    <a:pt x="8906" y="10414"/>
                  </a:lnTo>
                  <a:close/>
                  <a:moveTo>
                    <a:pt x="9033" y="11639"/>
                  </a:moveTo>
                  <a:lnTo>
                    <a:pt x="11705" y="11639"/>
                  </a:lnTo>
                  <a:lnTo>
                    <a:pt x="15394" y="17274"/>
                  </a:lnTo>
                  <a:lnTo>
                    <a:pt x="17303" y="17274"/>
                  </a:lnTo>
                  <a:lnTo>
                    <a:pt x="13359" y="11639"/>
                  </a:lnTo>
                  <a:cubicBezTo>
                    <a:pt x="15140" y="11394"/>
                    <a:pt x="16667" y="10291"/>
                    <a:pt x="16667" y="8086"/>
                  </a:cubicBezTo>
                  <a:cubicBezTo>
                    <a:pt x="16667" y="5881"/>
                    <a:pt x="15394" y="4533"/>
                    <a:pt x="12341" y="4533"/>
                  </a:cubicBezTo>
                  <a:lnTo>
                    <a:pt x="7252" y="4533"/>
                  </a:lnTo>
                  <a:lnTo>
                    <a:pt x="7252" y="17274"/>
                  </a:lnTo>
                  <a:lnTo>
                    <a:pt x="8906" y="17274"/>
                  </a:lnTo>
                  <a:lnTo>
                    <a:pt x="8906" y="11639"/>
                  </a:lnTo>
                  <a:close/>
                  <a:moveTo>
                    <a:pt x="11450" y="1593"/>
                  </a:moveTo>
                  <a:cubicBezTo>
                    <a:pt x="16921" y="1593"/>
                    <a:pt x="20992" y="5758"/>
                    <a:pt x="20992" y="11026"/>
                  </a:cubicBezTo>
                  <a:cubicBezTo>
                    <a:pt x="20992" y="16294"/>
                    <a:pt x="16921" y="20460"/>
                    <a:pt x="11450" y="20460"/>
                  </a:cubicBezTo>
                  <a:cubicBezTo>
                    <a:pt x="5980" y="20460"/>
                    <a:pt x="1781" y="16294"/>
                    <a:pt x="1781" y="11026"/>
                  </a:cubicBezTo>
                  <a:cubicBezTo>
                    <a:pt x="1781" y="5758"/>
                    <a:pt x="5852" y="1593"/>
                    <a:pt x="11450" y="1593"/>
                  </a:cubicBezTo>
                  <a:moveTo>
                    <a:pt x="11450" y="0"/>
                  </a:moveTo>
                  <a:cubicBezTo>
                    <a:pt x="5089" y="0"/>
                    <a:pt x="0" y="4778"/>
                    <a:pt x="0" y="10904"/>
                  </a:cubicBezTo>
                  <a:cubicBezTo>
                    <a:pt x="0" y="17029"/>
                    <a:pt x="4962" y="21930"/>
                    <a:pt x="11450" y="21930"/>
                  </a:cubicBezTo>
                  <a:cubicBezTo>
                    <a:pt x="17939" y="21930"/>
                    <a:pt x="22901" y="17152"/>
                    <a:pt x="22901" y="10904"/>
                  </a:cubicBezTo>
                  <a:cubicBezTo>
                    <a:pt x="22901" y="4656"/>
                    <a:pt x="17939" y="0"/>
                    <a:pt x="11450" y="0"/>
                  </a:cubicBezTo>
                </a:path>
              </a:pathLst>
            </a:custGeom>
            <a:solidFill>
              <a:srgbClr val="231F20"/>
            </a:solidFill>
            <a:ln w="0" cap="flat">
              <a:noFill/>
              <a:prstDash val="solid"/>
              <a:miter/>
            </a:ln>
          </p:spPr>
          <p:txBody>
            <a:bodyPr rtlCol="0" anchor="ctr"/>
            <a:lstStyle/>
            <a:p>
              <a:endParaRPr lang="en-US"/>
            </a:p>
          </p:txBody>
        </p:sp>
      </p:grpSp>
      <p:sp>
        <p:nvSpPr>
          <p:cNvPr id="22" name="Round Same Side Corner Rectangle 21">
            <a:extLst>
              <a:ext uri="{FF2B5EF4-FFF2-40B4-BE49-F238E27FC236}">
                <a16:creationId xmlns:a16="http://schemas.microsoft.com/office/drawing/2014/main" id="{B551C6D6-3F32-7332-4FE8-86106933F0DE}"/>
              </a:ext>
            </a:extLst>
          </p:cNvPr>
          <p:cNvSpPr/>
          <p:nvPr userDrawn="1"/>
        </p:nvSpPr>
        <p:spPr>
          <a:xfrm rot="5400000">
            <a:off x="-10274" y="3429000"/>
            <a:ext cx="395856" cy="39585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06CD2C1A-F44D-ADF4-5E11-54B8B0F0FB8C}"/>
              </a:ext>
            </a:extLst>
          </p:cNvPr>
          <p:cNvSpPr>
            <a:spLocks noGrp="1"/>
          </p:cNvSpPr>
          <p:nvPr>
            <p:ph type="body" sz="quarter" idx="10"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Tree>
    <p:extLst>
      <p:ext uri="{BB962C8B-B14F-4D97-AF65-F5344CB8AC3E}">
        <p14:creationId xmlns:p14="http://schemas.microsoft.com/office/powerpoint/2010/main" val="993133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_pattern fade">
    <p:spTree>
      <p:nvGrpSpPr>
        <p:cNvPr id="1" name=""/>
        <p:cNvGrpSpPr/>
        <p:nvPr/>
      </p:nvGrpSpPr>
      <p:grpSpPr>
        <a:xfrm>
          <a:off x="0" y="0"/>
          <a:ext cx="0" cy="0"/>
          <a:chOff x="0" y="0"/>
          <a:chExt cx="0" cy="0"/>
        </a:xfrm>
      </p:grpSpPr>
      <p:pic>
        <p:nvPicPr>
          <p:cNvPr id="3" name="Picture 2" descr="A white background with lines&#10;&#10;Description automatically generated">
            <a:extLst>
              <a:ext uri="{FF2B5EF4-FFF2-40B4-BE49-F238E27FC236}">
                <a16:creationId xmlns:a16="http://schemas.microsoft.com/office/drawing/2014/main" id="{BBED2E0F-C75D-0FB0-6105-E1B0887EF9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0109"/>
          <a:stretch/>
        </p:blipFill>
        <p:spPr>
          <a:xfrm rot="10800000">
            <a:off x="0" y="0"/>
            <a:ext cx="12197318" cy="3429000"/>
          </a:xfrm>
          <a:prstGeom prst="rect">
            <a:avLst/>
          </a:prstGeom>
        </p:spPr>
      </p:pic>
      <p:cxnSp>
        <p:nvCxnSpPr>
          <p:cNvPr id="15" name="Straight Connector 14"/>
          <p:cNvCxnSpPr/>
          <p:nvPr userDrawn="1"/>
        </p:nvCxnSpPr>
        <p:spPr>
          <a:xfrm>
            <a:off x="10741367" y="750118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3">
            <a:extLst>
              <a:ext uri="{FF2B5EF4-FFF2-40B4-BE49-F238E27FC236}">
                <a16:creationId xmlns:a16="http://schemas.microsoft.com/office/drawing/2014/main" id="{582BC42E-337D-DFB9-68B3-8D77AE8AB3E2}"/>
              </a:ext>
            </a:extLst>
          </p:cNvPr>
          <p:cNvSpPr>
            <a:spLocks noGrp="1"/>
          </p:cNvSpPr>
          <p:nvPr>
            <p:ph type="body" sz="quarter" idx="16" hasCustomPrompt="1"/>
          </p:nvPr>
        </p:nvSpPr>
        <p:spPr>
          <a:xfrm>
            <a:off x="587761" y="4765607"/>
            <a:ext cx="7813290" cy="716536"/>
          </a:xfrm>
          <a:prstGeom prst="rect">
            <a:avLst/>
          </a:prstGeom>
        </p:spPr>
        <p:txBody>
          <a:bodyPr anchor="t"/>
          <a:lstStyle>
            <a:lvl1pPr marL="0" indent="0">
              <a:lnSpc>
                <a:spcPts val="2400"/>
              </a:lnSpc>
              <a:buNone/>
              <a:defRPr sz="2000">
                <a:latin typeface="Aptos" panose="020B0004020202020204" pitchFamily="34" charset="0"/>
              </a:defRPr>
            </a:lvl1pPr>
          </a:lstStyle>
          <a:p>
            <a:pPr>
              <a:lnSpc>
                <a:spcPct val="100000"/>
              </a:lnSpc>
            </a:pPr>
            <a:r>
              <a:rPr lang="en-US" sz="2000" b="0"/>
              <a:t>Subhead title for section</a:t>
            </a:r>
          </a:p>
        </p:txBody>
      </p:sp>
      <p:sp>
        <p:nvSpPr>
          <p:cNvPr id="2" name="Title 1">
            <a:extLst>
              <a:ext uri="{FF2B5EF4-FFF2-40B4-BE49-F238E27FC236}">
                <a16:creationId xmlns:a16="http://schemas.microsoft.com/office/drawing/2014/main" id="{84A34E95-7407-00FF-8392-D2C166709ACF}"/>
              </a:ext>
            </a:extLst>
          </p:cNvPr>
          <p:cNvSpPr>
            <a:spLocks noGrp="1"/>
          </p:cNvSpPr>
          <p:nvPr>
            <p:ph type="title" hasCustomPrompt="1"/>
          </p:nvPr>
        </p:nvSpPr>
        <p:spPr>
          <a:xfrm>
            <a:off x="587760" y="3613660"/>
            <a:ext cx="7813290" cy="1159307"/>
          </a:xfrm>
          <a:prstGeom prst="rect">
            <a:avLst/>
          </a:prstGeom>
        </p:spPr>
        <p:txBody>
          <a:bodyPr rIns="914400" anchor="b" anchorCtr="0">
            <a:normAutofit/>
          </a:bodyPr>
          <a:lstStyle>
            <a:lvl1pPr>
              <a:lnSpc>
                <a:spcPct val="80000"/>
              </a:lnSpc>
              <a:defRPr sz="3400">
                <a:latin typeface="Aptos" panose="020B0004020202020204" pitchFamily="34" charset="0"/>
              </a:defRPr>
            </a:lvl1pPr>
          </a:lstStyle>
          <a:p>
            <a:r>
              <a:rPr lang="en-US"/>
              <a:t>Section title</a:t>
            </a:r>
          </a:p>
        </p:txBody>
      </p:sp>
      <p:sp>
        <p:nvSpPr>
          <p:cNvPr id="6" name="Round Same Side Corner Rectangle 5">
            <a:extLst>
              <a:ext uri="{FF2B5EF4-FFF2-40B4-BE49-F238E27FC236}">
                <a16:creationId xmlns:a16="http://schemas.microsoft.com/office/drawing/2014/main" id="{5BFFF836-895A-08CC-3A71-172327C5F84F}"/>
              </a:ext>
            </a:extLst>
          </p:cNvPr>
          <p:cNvSpPr/>
          <p:nvPr userDrawn="1"/>
        </p:nvSpPr>
        <p:spPr>
          <a:xfrm rot="5400000">
            <a:off x="-10274" y="4250463"/>
            <a:ext cx="395856" cy="39585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DA043BB1-5599-20A4-8DF3-3836BAFC345A}"/>
              </a:ext>
            </a:extLst>
          </p:cNvPr>
          <p:cNvSpPr>
            <a:spLocks noGrp="1"/>
          </p:cNvSpPr>
          <p:nvPr>
            <p:ph type="body" sz="quarter" idx="10"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Tree>
    <p:extLst>
      <p:ext uri="{BB962C8B-B14F-4D97-AF65-F5344CB8AC3E}">
        <p14:creationId xmlns:p14="http://schemas.microsoft.com/office/powerpoint/2010/main" val="414351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image_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9631BE-8F61-2C50-D060-A38DD96A49DD}"/>
              </a:ext>
            </a:extLst>
          </p:cNvPr>
          <p:cNvSpPr/>
          <p:nvPr userDrawn="1"/>
        </p:nvSpPr>
        <p:spPr>
          <a:xfrm>
            <a:off x="0" y="3783647"/>
            <a:ext cx="148590" cy="132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EFA2CE5C-647D-F5DC-ECA7-F91526C04378}"/>
              </a:ext>
            </a:extLst>
          </p:cNvPr>
          <p:cNvSpPr>
            <a:spLocks noGrp="1"/>
          </p:cNvSpPr>
          <p:nvPr>
            <p:ph type="pic" sz="quarter" idx="17"/>
          </p:nvPr>
        </p:nvSpPr>
        <p:spPr>
          <a:xfrm>
            <a:off x="8831580" y="2102367"/>
            <a:ext cx="3371850" cy="3583293"/>
          </a:xfrm>
          <a:custGeom>
            <a:avLst/>
            <a:gdLst>
              <a:gd name="connsiteX0" fmla="*/ 0 w 3360420"/>
              <a:gd name="connsiteY0" fmla="*/ 560081 h 3583293"/>
              <a:gd name="connsiteX1" fmla="*/ 560081 w 3360420"/>
              <a:gd name="connsiteY1" fmla="*/ 0 h 3583293"/>
              <a:gd name="connsiteX2" fmla="*/ 2800339 w 3360420"/>
              <a:gd name="connsiteY2" fmla="*/ 0 h 3583293"/>
              <a:gd name="connsiteX3" fmla="*/ 3360420 w 3360420"/>
              <a:gd name="connsiteY3" fmla="*/ 560081 h 3583293"/>
              <a:gd name="connsiteX4" fmla="*/ 3360420 w 3360420"/>
              <a:gd name="connsiteY4" fmla="*/ 3023212 h 3583293"/>
              <a:gd name="connsiteX5" fmla="*/ 2800339 w 3360420"/>
              <a:gd name="connsiteY5" fmla="*/ 3583293 h 3583293"/>
              <a:gd name="connsiteX6" fmla="*/ 560081 w 3360420"/>
              <a:gd name="connsiteY6" fmla="*/ 3583293 h 3583293"/>
              <a:gd name="connsiteX7" fmla="*/ 0 w 3360420"/>
              <a:gd name="connsiteY7" fmla="*/ 3023212 h 3583293"/>
              <a:gd name="connsiteX8" fmla="*/ 0 w 3360420"/>
              <a:gd name="connsiteY8" fmla="*/ 560081 h 3583293"/>
              <a:gd name="connsiteX0" fmla="*/ 0 w 3360420"/>
              <a:gd name="connsiteY0" fmla="*/ 560081 h 3583293"/>
              <a:gd name="connsiteX1" fmla="*/ 560081 w 3360420"/>
              <a:gd name="connsiteY1" fmla="*/ 0 h 3583293"/>
              <a:gd name="connsiteX2" fmla="*/ 2800339 w 3360420"/>
              <a:gd name="connsiteY2" fmla="*/ 0 h 3583293"/>
              <a:gd name="connsiteX3" fmla="*/ 3360420 w 3360420"/>
              <a:gd name="connsiteY3" fmla="*/ 560081 h 3583293"/>
              <a:gd name="connsiteX4" fmla="*/ 3360420 w 3360420"/>
              <a:gd name="connsiteY4" fmla="*/ 3023212 h 3583293"/>
              <a:gd name="connsiteX5" fmla="*/ 2800339 w 3360420"/>
              <a:gd name="connsiteY5" fmla="*/ 3583293 h 3583293"/>
              <a:gd name="connsiteX6" fmla="*/ 560081 w 3360420"/>
              <a:gd name="connsiteY6" fmla="*/ 3583293 h 3583293"/>
              <a:gd name="connsiteX7" fmla="*/ 0 w 3360420"/>
              <a:gd name="connsiteY7" fmla="*/ 3023212 h 3583293"/>
              <a:gd name="connsiteX8" fmla="*/ 0 w 3360420"/>
              <a:gd name="connsiteY8" fmla="*/ 560081 h 3583293"/>
              <a:gd name="connsiteX0" fmla="*/ 0 w 3360420"/>
              <a:gd name="connsiteY0" fmla="*/ 560081 h 3583293"/>
              <a:gd name="connsiteX1" fmla="*/ 560081 w 3360420"/>
              <a:gd name="connsiteY1" fmla="*/ 0 h 3583293"/>
              <a:gd name="connsiteX2" fmla="*/ 2800339 w 3360420"/>
              <a:gd name="connsiteY2" fmla="*/ 0 h 3583293"/>
              <a:gd name="connsiteX3" fmla="*/ 3360420 w 3360420"/>
              <a:gd name="connsiteY3" fmla="*/ 560081 h 3583293"/>
              <a:gd name="connsiteX4" fmla="*/ 3360420 w 3360420"/>
              <a:gd name="connsiteY4" fmla="*/ 3023212 h 3583293"/>
              <a:gd name="connsiteX5" fmla="*/ 2800339 w 3360420"/>
              <a:gd name="connsiteY5" fmla="*/ 3583293 h 3583293"/>
              <a:gd name="connsiteX6" fmla="*/ 560081 w 3360420"/>
              <a:gd name="connsiteY6" fmla="*/ 3583293 h 3583293"/>
              <a:gd name="connsiteX7" fmla="*/ 0 w 3360420"/>
              <a:gd name="connsiteY7" fmla="*/ 3023212 h 3583293"/>
              <a:gd name="connsiteX8" fmla="*/ 0 w 3360420"/>
              <a:gd name="connsiteY8" fmla="*/ 560081 h 3583293"/>
              <a:gd name="connsiteX0" fmla="*/ 0 w 3360420"/>
              <a:gd name="connsiteY0" fmla="*/ 560081 h 3583293"/>
              <a:gd name="connsiteX1" fmla="*/ 560081 w 3360420"/>
              <a:gd name="connsiteY1" fmla="*/ 0 h 3583293"/>
              <a:gd name="connsiteX2" fmla="*/ 2800339 w 3360420"/>
              <a:gd name="connsiteY2" fmla="*/ 0 h 3583293"/>
              <a:gd name="connsiteX3" fmla="*/ 3360420 w 3360420"/>
              <a:gd name="connsiteY3" fmla="*/ 560081 h 3583293"/>
              <a:gd name="connsiteX4" fmla="*/ 3360420 w 3360420"/>
              <a:gd name="connsiteY4" fmla="*/ 3023212 h 3583293"/>
              <a:gd name="connsiteX5" fmla="*/ 2800339 w 3360420"/>
              <a:gd name="connsiteY5" fmla="*/ 3583293 h 3583293"/>
              <a:gd name="connsiteX6" fmla="*/ 560081 w 3360420"/>
              <a:gd name="connsiteY6" fmla="*/ 3583293 h 3583293"/>
              <a:gd name="connsiteX7" fmla="*/ 0 w 3360420"/>
              <a:gd name="connsiteY7" fmla="*/ 3023212 h 3583293"/>
              <a:gd name="connsiteX8" fmla="*/ 0 w 3360420"/>
              <a:gd name="connsiteY8" fmla="*/ 560081 h 3583293"/>
              <a:gd name="connsiteX0" fmla="*/ 0 w 3360420"/>
              <a:gd name="connsiteY0" fmla="*/ 560081 h 3707746"/>
              <a:gd name="connsiteX1" fmla="*/ 560081 w 3360420"/>
              <a:gd name="connsiteY1" fmla="*/ 0 h 3707746"/>
              <a:gd name="connsiteX2" fmla="*/ 2800339 w 3360420"/>
              <a:gd name="connsiteY2" fmla="*/ 0 h 3707746"/>
              <a:gd name="connsiteX3" fmla="*/ 3360420 w 3360420"/>
              <a:gd name="connsiteY3" fmla="*/ 560081 h 3707746"/>
              <a:gd name="connsiteX4" fmla="*/ 3360420 w 3360420"/>
              <a:gd name="connsiteY4" fmla="*/ 3583282 h 3707746"/>
              <a:gd name="connsiteX5" fmla="*/ 2800339 w 3360420"/>
              <a:gd name="connsiteY5" fmla="*/ 3583293 h 3707746"/>
              <a:gd name="connsiteX6" fmla="*/ 560081 w 3360420"/>
              <a:gd name="connsiteY6" fmla="*/ 3583293 h 3707746"/>
              <a:gd name="connsiteX7" fmla="*/ 0 w 3360420"/>
              <a:gd name="connsiteY7" fmla="*/ 3023212 h 3707746"/>
              <a:gd name="connsiteX8" fmla="*/ 0 w 3360420"/>
              <a:gd name="connsiteY8" fmla="*/ 560081 h 3707746"/>
              <a:gd name="connsiteX0" fmla="*/ 0 w 3360420"/>
              <a:gd name="connsiteY0" fmla="*/ 560081 h 3707746"/>
              <a:gd name="connsiteX1" fmla="*/ 560081 w 3360420"/>
              <a:gd name="connsiteY1" fmla="*/ 0 h 3707746"/>
              <a:gd name="connsiteX2" fmla="*/ 2800339 w 3360420"/>
              <a:gd name="connsiteY2" fmla="*/ 0 h 3707746"/>
              <a:gd name="connsiteX3" fmla="*/ 3360420 w 3360420"/>
              <a:gd name="connsiteY3" fmla="*/ 560081 h 3707746"/>
              <a:gd name="connsiteX4" fmla="*/ 3360420 w 3360420"/>
              <a:gd name="connsiteY4" fmla="*/ 3583282 h 3707746"/>
              <a:gd name="connsiteX5" fmla="*/ 1885939 w 3360420"/>
              <a:gd name="connsiteY5" fmla="*/ 3583293 h 3707746"/>
              <a:gd name="connsiteX6" fmla="*/ 560081 w 3360420"/>
              <a:gd name="connsiteY6" fmla="*/ 3583293 h 3707746"/>
              <a:gd name="connsiteX7" fmla="*/ 0 w 3360420"/>
              <a:gd name="connsiteY7" fmla="*/ 3023212 h 3707746"/>
              <a:gd name="connsiteX8" fmla="*/ 0 w 3360420"/>
              <a:gd name="connsiteY8" fmla="*/ 560081 h 3707746"/>
              <a:gd name="connsiteX0" fmla="*/ 0 w 3360420"/>
              <a:gd name="connsiteY0" fmla="*/ 560081 h 3832441"/>
              <a:gd name="connsiteX1" fmla="*/ 560081 w 3360420"/>
              <a:gd name="connsiteY1" fmla="*/ 0 h 3832441"/>
              <a:gd name="connsiteX2" fmla="*/ 2800339 w 3360420"/>
              <a:gd name="connsiteY2" fmla="*/ 0 h 3832441"/>
              <a:gd name="connsiteX3" fmla="*/ 3360420 w 3360420"/>
              <a:gd name="connsiteY3" fmla="*/ 560081 h 3832441"/>
              <a:gd name="connsiteX4" fmla="*/ 3360420 w 3360420"/>
              <a:gd name="connsiteY4" fmla="*/ 3583282 h 3832441"/>
              <a:gd name="connsiteX5" fmla="*/ 1885939 w 3360420"/>
              <a:gd name="connsiteY5" fmla="*/ 3583293 h 3832441"/>
              <a:gd name="connsiteX6" fmla="*/ 560081 w 3360420"/>
              <a:gd name="connsiteY6" fmla="*/ 3583293 h 3832441"/>
              <a:gd name="connsiteX7" fmla="*/ 0 w 3360420"/>
              <a:gd name="connsiteY7" fmla="*/ 3023212 h 3832441"/>
              <a:gd name="connsiteX8" fmla="*/ 0 w 3360420"/>
              <a:gd name="connsiteY8" fmla="*/ 560081 h 3832441"/>
              <a:gd name="connsiteX0" fmla="*/ 0 w 3360420"/>
              <a:gd name="connsiteY0" fmla="*/ 560081 h 3807226"/>
              <a:gd name="connsiteX1" fmla="*/ 560081 w 3360420"/>
              <a:gd name="connsiteY1" fmla="*/ 0 h 3807226"/>
              <a:gd name="connsiteX2" fmla="*/ 2800339 w 3360420"/>
              <a:gd name="connsiteY2" fmla="*/ 0 h 3807226"/>
              <a:gd name="connsiteX3" fmla="*/ 3360420 w 3360420"/>
              <a:gd name="connsiteY3" fmla="*/ 560081 h 3807226"/>
              <a:gd name="connsiteX4" fmla="*/ 3360420 w 3360420"/>
              <a:gd name="connsiteY4" fmla="*/ 3583282 h 3807226"/>
              <a:gd name="connsiteX5" fmla="*/ 1885939 w 3360420"/>
              <a:gd name="connsiteY5" fmla="*/ 3583293 h 3807226"/>
              <a:gd name="connsiteX6" fmla="*/ 560081 w 3360420"/>
              <a:gd name="connsiteY6" fmla="*/ 3583293 h 3807226"/>
              <a:gd name="connsiteX7" fmla="*/ 0 w 3360420"/>
              <a:gd name="connsiteY7" fmla="*/ 3023212 h 3807226"/>
              <a:gd name="connsiteX8" fmla="*/ 0 w 3360420"/>
              <a:gd name="connsiteY8" fmla="*/ 560081 h 3807226"/>
              <a:gd name="connsiteX0" fmla="*/ 0 w 3360420"/>
              <a:gd name="connsiteY0" fmla="*/ 560081 h 4031166"/>
              <a:gd name="connsiteX1" fmla="*/ 560081 w 3360420"/>
              <a:gd name="connsiteY1" fmla="*/ 0 h 4031166"/>
              <a:gd name="connsiteX2" fmla="*/ 2800339 w 3360420"/>
              <a:gd name="connsiteY2" fmla="*/ 0 h 4031166"/>
              <a:gd name="connsiteX3" fmla="*/ 3360420 w 3360420"/>
              <a:gd name="connsiteY3" fmla="*/ 560081 h 4031166"/>
              <a:gd name="connsiteX4" fmla="*/ 3360420 w 3360420"/>
              <a:gd name="connsiteY4" fmla="*/ 3583282 h 4031166"/>
              <a:gd name="connsiteX5" fmla="*/ 1885939 w 3360420"/>
              <a:gd name="connsiteY5" fmla="*/ 3583293 h 4031166"/>
              <a:gd name="connsiteX6" fmla="*/ 560081 w 3360420"/>
              <a:gd name="connsiteY6" fmla="*/ 3583293 h 4031166"/>
              <a:gd name="connsiteX7" fmla="*/ 0 w 3360420"/>
              <a:gd name="connsiteY7" fmla="*/ 3023212 h 4031166"/>
              <a:gd name="connsiteX8" fmla="*/ 0 w 3360420"/>
              <a:gd name="connsiteY8" fmla="*/ 560081 h 4031166"/>
              <a:gd name="connsiteX0" fmla="*/ 0 w 3360420"/>
              <a:gd name="connsiteY0" fmla="*/ 560081 h 3583293"/>
              <a:gd name="connsiteX1" fmla="*/ 560081 w 3360420"/>
              <a:gd name="connsiteY1" fmla="*/ 0 h 3583293"/>
              <a:gd name="connsiteX2" fmla="*/ 2800339 w 3360420"/>
              <a:gd name="connsiteY2" fmla="*/ 0 h 3583293"/>
              <a:gd name="connsiteX3" fmla="*/ 3360420 w 3360420"/>
              <a:gd name="connsiteY3" fmla="*/ 560081 h 3583293"/>
              <a:gd name="connsiteX4" fmla="*/ 3360420 w 3360420"/>
              <a:gd name="connsiteY4" fmla="*/ 3583282 h 3583293"/>
              <a:gd name="connsiteX5" fmla="*/ 1885939 w 3360420"/>
              <a:gd name="connsiteY5" fmla="*/ 3583293 h 3583293"/>
              <a:gd name="connsiteX6" fmla="*/ 560081 w 3360420"/>
              <a:gd name="connsiteY6" fmla="*/ 3583293 h 3583293"/>
              <a:gd name="connsiteX7" fmla="*/ 0 w 3360420"/>
              <a:gd name="connsiteY7" fmla="*/ 3023212 h 3583293"/>
              <a:gd name="connsiteX8" fmla="*/ 0 w 3360420"/>
              <a:gd name="connsiteY8" fmla="*/ 560081 h 3583293"/>
              <a:gd name="connsiteX0" fmla="*/ 0 w 3360420"/>
              <a:gd name="connsiteY0" fmla="*/ 560535 h 3583747"/>
              <a:gd name="connsiteX1" fmla="*/ 560081 w 3360420"/>
              <a:gd name="connsiteY1" fmla="*/ 454 h 3583747"/>
              <a:gd name="connsiteX2" fmla="*/ 2800339 w 3360420"/>
              <a:gd name="connsiteY2" fmla="*/ 454 h 3583747"/>
              <a:gd name="connsiteX3" fmla="*/ 3360420 w 3360420"/>
              <a:gd name="connsiteY3" fmla="*/ 560535 h 3583747"/>
              <a:gd name="connsiteX4" fmla="*/ 3360420 w 3360420"/>
              <a:gd name="connsiteY4" fmla="*/ 3583736 h 3583747"/>
              <a:gd name="connsiteX5" fmla="*/ 1885939 w 3360420"/>
              <a:gd name="connsiteY5" fmla="*/ 3583747 h 3583747"/>
              <a:gd name="connsiteX6" fmla="*/ 560081 w 3360420"/>
              <a:gd name="connsiteY6" fmla="*/ 3583747 h 3583747"/>
              <a:gd name="connsiteX7" fmla="*/ 0 w 3360420"/>
              <a:gd name="connsiteY7" fmla="*/ 3023666 h 3583747"/>
              <a:gd name="connsiteX8" fmla="*/ 0 w 3360420"/>
              <a:gd name="connsiteY8" fmla="*/ 560535 h 3583747"/>
              <a:gd name="connsiteX0" fmla="*/ 0 w 3360420"/>
              <a:gd name="connsiteY0" fmla="*/ 622973 h 3646185"/>
              <a:gd name="connsiteX1" fmla="*/ 560081 w 3360420"/>
              <a:gd name="connsiteY1" fmla="*/ 62892 h 3646185"/>
              <a:gd name="connsiteX2" fmla="*/ 2800339 w 3360420"/>
              <a:gd name="connsiteY2" fmla="*/ 62892 h 3646185"/>
              <a:gd name="connsiteX3" fmla="*/ 3360420 w 3360420"/>
              <a:gd name="connsiteY3" fmla="*/ 622973 h 3646185"/>
              <a:gd name="connsiteX4" fmla="*/ 3360420 w 3360420"/>
              <a:gd name="connsiteY4" fmla="*/ 3646174 h 3646185"/>
              <a:gd name="connsiteX5" fmla="*/ 1885939 w 3360420"/>
              <a:gd name="connsiteY5" fmla="*/ 3646185 h 3646185"/>
              <a:gd name="connsiteX6" fmla="*/ 560081 w 3360420"/>
              <a:gd name="connsiteY6" fmla="*/ 3646185 h 3646185"/>
              <a:gd name="connsiteX7" fmla="*/ 0 w 3360420"/>
              <a:gd name="connsiteY7" fmla="*/ 3086104 h 3646185"/>
              <a:gd name="connsiteX8" fmla="*/ 0 w 3360420"/>
              <a:gd name="connsiteY8" fmla="*/ 622973 h 3646185"/>
              <a:gd name="connsiteX0" fmla="*/ 0 w 3360420"/>
              <a:gd name="connsiteY0" fmla="*/ 560081 h 3583293"/>
              <a:gd name="connsiteX1" fmla="*/ 560081 w 3360420"/>
              <a:gd name="connsiteY1" fmla="*/ 0 h 3583293"/>
              <a:gd name="connsiteX2" fmla="*/ 2800339 w 3360420"/>
              <a:gd name="connsiteY2" fmla="*/ 0 h 3583293"/>
              <a:gd name="connsiteX3" fmla="*/ 3360420 w 3360420"/>
              <a:gd name="connsiteY3" fmla="*/ 560081 h 3583293"/>
              <a:gd name="connsiteX4" fmla="*/ 3360420 w 3360420"/>
              <a:gd name="connsiteY4" fmla="*/ 3583282 h 3583293"/>
              <a:gd name="connsiteX5" fmla="*/ 1885939 w 3360420"/>
              <a:gd name="connsiteY5" fmla="*/ 3583293 h 3583293"/>
              <a:gd name="connsiteX6" fmla="*/ 560081 w 3360420"/>
              <a:gd name="connsiteY6" fmla="*/ 3583293 h 3583293"/>
              <a:gd name="connsiteX7" fmla="*/ 0 w 3360420"/>
              <a:gd name="connsiteY7" fmla="*/ 3023212 h 3583293"/>
              <a:gd name="connsiteX8" fmla="*/ 0 w 3360420"/>
              <a:gd name="connsiteY8" fmla="*/ 560081 h 3583293"/>
              <a:gd name="connsiteX0" fmla="*/ 0 w 3371850"/>
              <a:gd name="connsiteY0" fmla="*/ 684535 h 3707747"/>
              <a:gd name="connsiteX1" fmla="*/ 560081 w 3371850"/>
              <a:gd name="connsiteY1" fmla="*/ 124454 h 3707747"/>
              <a:gd name="connsiteX2" fmla="*/ 2800339 w 3371850"/>
              <a:gd name="connsiteY2" fmla="*/ 124454 h 3707747"/>
              <a:gd name="connsiteX3" fmla="*/ 3371850 w 3371850"/>
              <a:gd name="connsiteY3" fmla="*/ 124465 h 3707747"/>
              <a:gd name="connsiteX4" fmla="*/ 3360420 w 3371850"/>
              <a:gd name="connsiteY4" fmla="*/ 3707736 h 3707747"/>
              <a:gd name="connsiteX5" fmla="*/ 1885939 w 3371850"/>
              <a:gd name="connsiteY5" fmla="*/ 3707747 h 3707747"/>
              <a:gd name="connsiteX6" fmla="*/ 560081 w 3371850"/>
              <a:gd name="connsiteY6" fmla="*/ 3707747 h 3707747"/>
              <a:gd name="connsiteX7" fmla="*/ 0 w 3371850"/>
              <a:gd name="connsiteY7" fmla="*/ 3147666 h 3707747"/>
              <a:gd name="connsiteX8" fmla="*/ 0 w 3371850"/>
              <a:gd name="connsiteY8" fmla="*/ 684535 h 3707747"/>
              <a:gd name="connsiteX0" fmla="*/ 0 w 3371850"/>
              <a:gd name="connsiteY0" fmla="*/ 684535 h 3707747"/>
              <a:gd name="connsiteX1" fmla="*/ 560081 w 3371850"/>
              <a:gd name="connsiteY1" fmla="*/ 124454 h 3707747"/>
              <a:gd name="connsiteX2" fmla="*/ 2800339 w 3371850"/>
              <a:gd name="connsiteY2" fmla="*/ 124454 h 3707747"/>
              <a:gd name="connsiteX3" fmla="*/ 3371850 w 3371850"/>
              <a:gd name="connsiteY3" fmla="*/ 124465 h 3707747"/>
              <a:gd name="connsiteX4" fmla="*/ 3360420 w 3371850"/>
              <a:gd name="connsiteY4" fmla="*/ 3707736 h 3707747"/>
              <a:gd name="connsiteX5" fmla="*/ 1885939 w 3371850"/>
              <a:gd name="connsiteY5" fmla="*/ 3707747 h 3707747"/>
              <a:gd name="connsiteX6" fmla="*/ 560081 w 3371850"/>
              <a:gd name="connsiteY6" fmla="*/ 3707747 h 3707747"/>
              <a:gd name="connsiteX7" fmla="*/ 0 w 3371850"/>
              <a:gd name="connsiteY7" fmla="*/ 3147666 h 3707747"/>
              <a:gd name="connsiteX8" fmla="*/ 0 w 3371850"/>
              <a:gd name="connsiteY8" fmla="*/ 684535 h 3707747"/>
              <a:gd name="connsiteX0" fmla="*/ 0 w 3371850"/>
              <a:gd name="connsiteY0" fmla="*/ 825501 h 3848713"/>
              <a:gd name="connsiteX1" fmla="*/ 560081 w 3371850"/>
              <a:gd name="connsiteY1" fmla="*/ 265420 h 3848713"/>
              <a:gd name="connsiteX2" fmla="*/ 2800339 w 3371850"/>
              <a:gd name="connsiteY2" fmla="*/ 265420 h 3848713"/>
              <a:gd name="connsiteX3" fmla="*/ 3371850 w 3371850"/>
              <a:gd name="connsiteY3" fmla="*/ 265431 h 3848713"/>
              <a:gd name="connsiteX4" fmla="*/ 3360420 w 3371850"/>
              <a:gd name="connsiteY4" fmla="*/ 3848702 h 3848713"/>
              <a:gd name="connsiteX5" fmla="*/ 1885939 w 3371850"/>
              <a:gd name="connsiteY5" fmla="*/ 3848713 h 3848713"/>
              <a:gd name="connsiteX6" fmla="*/ 560081 w 3371850"/>
              <a:gd name="connsiteY6" fmla="*/ 3848713 h 3848713"/>
              <a:gd name="connsiteX7" fmla="*/ 0 w 3371850"/>
              <a:gd name="connsiteY7" fmla="*/ 3288632 h 3848713"/>
              <a:gd name="connsiteX8" fmla="*/ 0 w 3371850"/>
              <a:gd name="connsiteY8" fmla="*/ 825501 h 3848713"/>
              <a:gd name="connsiteX0" fmla="*/ 0 w 3371875"/>
              <a:gd name="connsiteY0" fmla="*/ 828722 h 3851934"/>
              <a:gd name="connsiteX1" fmla="*/ 560081 w 3371875"/>
              <a:gd name="connsiteY1" fmla="*/ 268641 h 3851934"/>
              <a:gd name="connsiteX2" fmla="*/ 2800339 w 3371875"/>
              <a:gd name="connsiteY2" fmla="*/ 268641 h 3851934"/>
              <a:gd name="connsiteX3" fmla="*/ 3371850 w 3371875"/>
              <a:gd name="connsiteY3" fmla="*/ 268652 h 3851934"/>
              <a:gd name="connsiteX4" fmla="*/ 3360420 w 3371875"/>
              <a:gd name="connsiteY4" fmla="*/ 3851923 h 3851934"/>
              <a:gd name="connsiteX5" fmla="*/ 1885939 w 3371875"/>
              <a:gd name="connsiteY5" fmla="*/ 3851934 h 3851934"/>
              <a:gd name="connsiteX6" fmla="*/ 560081 w 3371875"/>
              <a:gd name="connsiteY6" fmla="*/ 3851934 h 3851934"/>
              <a:gd name="connsiteX7" fmla="*/ 0 w 3371875"/>
              <a:gd name="connsiteY7" fmla="*/ 3291853 h 3851934"/>
              <a:gd name="connsiteX8" fmla="*/ 0 w 3371875"/>
              <a:gd name="connsiteY8" fmla="*/ 828722 h 3851934"/>
              <a:gd name="connsiteX0" fmla="*/ 0 w 3371850"/>
              <a:gd name="connsiteY0" fmla="*/ 560081 h 3583293"/>
              <a:gd name="connsiteX1" fmla="*/ 560081 w 3371850"/>
              <a:gd name="connsiteY1" fmla="*/ 0 h 3583293"/>
              <a:gd name="connsiteX2" fmla="*/ 2800339 w 3371850"/>
              <a:gd name="connsiteY2" fmla="*/ 0 h 3583293"/>
              <a:gd name="connsiteX3" fmla="*/ 3371850 w 3371850"/>
              <a:gd name="connsiteY3" fmla="*/ 11 h 3583293"/>
              <a:gd name="connsiteX4" fmla="*/ 3360420 w 3371850"/>
              <a:gd name="connsiteY4" fmla="*/ 3583282 h 3583293"/>
              <a:gd name="connsiteX5" fmla="*/ 1885939 w 3371850"/>
              <a:gd name="connsiteY5" fmla="*/ 3583293 h 3583293"/>
              <a:gd name="connsiteX6" fmla="*/ 560081 w 3371850"/>
              <a:gd name="connsiteY6" fmla="*/ 3583293 h 3583293"/>
              <a:gd name="connsiteX7" fmla="*/ 0 w 3371850"/>
              <a:gd name="connsiteY7" fmla="*/ 3023212 h 3583293"/>
              <a:gd name="connsiteX8" fmla="*/ 0 w 3371850"/>
              <a:gd name="connsiteY8" fmla="*/ 560081 h 358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850" h="3583293">
                <a:moveTo>
                  <a:pt x="0" y="560081"/>
                </a:moveTo>
                <a:cubicBezTo>
                  <a:pt x="0" y="250757"/>
                  <a:pt x="250757" y="0"/>
                  <a:pt x="560081" y="0"/>
                </a:cubicBezTo>
                <a:lnTo>
                  <a:pt x="2800339" y="0"/>
                </a:lnTo>
                <a:lnTo>
                  <a:pt x="3371850" y="11"/>
                </a:lnTo>
                <a:lnTo>
                  <a:pt x="3360420" y="3583282"/>
                </a:lnTo>
                <a:lnTo>
                  <a:pt x="1885939" y="3583293"/>
                </a:lnTo>
                <a:lnTo>
                  <a:pt x="560081" y="3583293"/>
                </a:lnTo>
                <a:cubicBezTo>
                  <a:pt x="250757" y="3583293"/>
                  <a:pt x="0" y="3332536"/>
                  <a:pt x="0" y="3023212"/>
                </a:cubicBezTo>
                <a:lnTo>
                  <a:pt x="0" y="560081"/>
                </a:lnTo>
                <a:close/>
              </a:path>
            </a:pathLst>
          </a:custGeom>
          <a:solidFill>
            <a:schemeClr val="bg1">
              <a:lumMod val="95000"/>
            </a:schemeClr>
          </a:solidFill>
        </p:spPr>
        <p:txBody>
          <a:bodyPr wrap="square" anchor="ctr" anchorCtr="0">
            <a:noAutofit/>
          </a:bodyPr>
          <a:lstStyle>
            <a:lvl1pPr marL="0" indent="0" algn="ctr">
              <a:buNone/>
              <a:defRPr sz="1100"/>
            </a:lvl1pPr>
          </a:lstStyle>
          <a:p>
            <a:r>
              <a:rPr lang="en-US"/>
              <a:t>Click icon to add picture</a:t>
            </a:r>
          </a:p>
        </p:txBody>
      </p:sp>
      <p:sp>
        <p:nvSpPr>
          <p:cNvPr id="13" name="Text Placeholder 13">
            <a:extLst>
              <a:ext uri="{FF2B5EF4-FFF2-40B4-BE49-F238E27FC236}">
                <a16:creationId xmlns:a16="http://schemas.microsoft.com/office/drawing/2014/main" id="{5884C31E-9101-CE93-EDAC-574364A24B81}"/>
              </a:ext>
            </a:extLst>
          </p:cNvPr>
          <p:cNvSpPr>
            <a:spLocks noGrp="1"/>
          </p:cNvSpPr>
          <p:nvPr>
            <p:ph type="body" sz="quarter" idx="16" hasCustomPrompt="1"/>
          </p:nvPr>
        </p:nvSpPr>
        <p:spPr>
          <a:xfrm>
            <a:off x="587761" y="4765607"/>
            <a:ext cx="7813290" cy="716536"/>
          </a:xfrm>
          <a:prstGeom prst="rect">
            <a:avLst/>
          </a:prstGeom>
        </p:spPr>
        <p:txBody>
          <a:bodyPr anchor="t"/>
          <a:lstStyle>
            <a:lvl1pPr marL="0" indent="0">
              <a:lnSpc>
                <a:spcPts val="2400"/>
              </a:lnSpc>
              <a:buNone/>
              <a:defRPr sz="2000">
                <a:latin typeface="Aptos" panose="020B0004020202020204" pitchFamily="34" charset="0"/>
              </a:defRPr>
            </a:lvl1pPr>
          </a:lstStyle>
          <a:p>
            <a:pPr>
              <a:lnSpc>
                <a:spcPct val="100000"/>
              </a:lnSpc>
            </a:pPr>
            <a:r>
              <a:rPr lang="en-US" sz="2000" b="0"/>
              <a:t>Subhead title for section</a:t>
            </a:r>
          </a:p>
        </p:txBody>
      </p:sp>
      <p:sp>
        <p:nvSpPr>
          <p:cNvPr id="15" name="Title 1">
            <a:extLst>
              <a:ext uri="{FF2B5EF4-FFF2-40B4-BE49-F238E27FC236}">
                <a16:creationId xmlns:a16="http://schemas.microsoft.com/office/drawing/2014/main" id="{80C50B62-58F1-8646-77F5-896E1C613131}"/>
              </a:ext>
            </a:extLst>
          </p:cNvPr>
          <p:cNvSpPr>
            <a:spLocks noGrp="1"/>
          </p:cNvSpPr>
          <p:nvPr>
            <p:ph type="title" hasCustomPrompt="1"/>
          </p:nvPr>
        </p:nvSpPr>
        <p:spPr>
          <a:xfrm>
            <a:off x="587760" y="3613660"/>
            <a:ext cx="7813290" cy="1159307"/>
          </a:xfrm>
          <a:prstGeom prst="rect">
            <a:avLst/>
          </a:prstGeom>
        </p:spPr>
        <p:txBody>
          <a:bodyPr rIns="914400" anchor="b" anchorCtr="0">
            <a:normAutofit/>
          </a:bodyPr>
          <a:lstStyle>
            <a:lvl1pPr>
              <a:lnSpc>
                <a:spcPct val="80000"/>
              </a:lnSpc>
              <a:defRPr sz="3400">
                <a:latin typeface="Aptos" panose="020B0004020202020204" pitchFamily="34" charset="0"/>
              </a:defRPr>
            </a:lvl1pPr>
          </a:lstStyle>
          <a:p>
            <a:r>
              <a:rPr lang="en-US"/>
              <a:t>Section title</a:t>
            </a:r>
          </a:p>
        </p:txBody>
      </p:sp>
      <p:sp>
        <p:nvSpPr>
          <p:cNvPr id="2" name="Text Placeholder 11">
            <a:extLst>
              <a:ext uri="{FF2B5EF4-FFF2-40B4-BE49-F238E27FC236}">
                <a16:creationId xmlns:a16="http://schemas.microsoft.com/office/drawing/2014/main" id="{C49425E2-C228-8429-1278-C3B4A616BD23}"/>
              </a:ext>
            </a:extLst>
          </p:cNvPr>
          <p:cNvSpPr>
            <a:spLocks noGrp="1"/>
          </p:cNvSpPr>
          <p:nvPr>
            <p:ph type="body" sz="quarter" idx="10"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a:t>INFORMATION CLASSIFICATION</a:t>
            </a:r>
          </a:p>
        </p:txBody>
      </p:sp>
    </p:spTree>
    <p:extLst>
      <p:ext uri="{BB962C8B-B14F-4D97-AF65-F5344CB8AC3E}">
        <p14:creationId xmlns:p14="http://schemas.microsoft.com/office/powerpoint/2010/main" val="360932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image_right">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5AB0538C-0EDE-7C86-8E5C-27D41540995D}"/>
              </a:ext>
            </a:extLst>
          </p:cNvPr>
          <p:cNvSpPr>
            <a:spLocks noGrp="1"/>
          </p:cNvSpPr>
          <p:nvPr>
            <p:ph type="pic" sz="quarter" idx="17"/>
          </p:nvPr>
        </p:nvSpPr>
        <p:spPr>
          <a:xfrm>
            <a:off x="8775420" y="-10330"/>
            <a:ext cx="3416579" cy="2584732"/>
          </a:xfrm>
          <a:custGeom>
            <a:avLst/>
            <a:gdLst>
              <a:gd name="connsiteX0" fmla="*/ 0 w 3416579"/>
              <a:gd name="connsiteY0" fmla="*/ 0 h 2682888"/>
              <a:gd name="connsiteX1" fmla="*/ 3416579 w 3416579"/>
              <a:gd name="connsiteY1" fmla="*/ 0 h 2682888"/>
              <a:gd name="connsiteX2" fmla="*/ 3416579 w 3416579"/>
              <a:gd name="connsiteY2" fmla="*/ 2682888 h 2682888"/>
              <a:gd name="connsiteX3" fmla="*/ 0 w 3416579"/>
              <a:gd name="connsiteY3" fmla="*/ 2682888 h 2682888"/>
              <a:gd name="connsiteX4" fmla="*/ 0 w 3416579"/>
              <a:gd name="connsiteY4" fmla="*/ 0 h 2682888"/>
              <a:gd name="connsiteX0" fmla="*/ 0 w 3421745"/>
              <a:gd name="connsiteY0" fmla="*/ 0 h 2682888"/>
              <a:gd name="connsiteX1" fmla="*/ 3421745 w 3421745"/>
              <a:gd name="connsiteY1" fmla="*/ 98156 h 2682888"/>
              <a:gd name="connsiteX2" fmla="*/ 3416579 w 3421745"/>
              <a:gd name="connsiteY2" fmla="*/ 2682888 h 2682888"/>
              <a:gd name="connsiteX3" fmla="*/ 0 w 3421745"/>
              <a:gd name="connsiteY3" fmla="*/ 2682888 h 2682888"/>
              <a:gd name="connsiteX4" fmla="*/ 0 w 3421745"/>
              <a:gd name="connsiteY4" fmla="*/ 0 h 2682888"/>
              <a:gd name="connsiteX0" fmla="*/ 0 w 3432077"/>
              <a:gd name="connsiteY0" fmla="*/ 5166 h 2584732"/>
              <a:gd name="connsiteX1" fmla="*/ 3432077 w 3432077"/>
              <a:gd name="connsiteY1" fmla="*/ 0 h 2584732"/>
              <a:gd name="connsiteX2" fmla="*/ 3426911 w 3432077"/>
              <a:gd name="connsiteY2" fmla="*/ 2584732 h 2584732"/>
              <a:gd name="connsiteX3" fmla="*/ 10332 w 3432077"/>
              <a:gd name="connsiteY3" fmla="*/ 2584732 h 2584732"/>
              <a:gd name="connsiteX4" fmla="*/ 0 w 3432077"/>
              <a:gd name="connsiteY4" fmla="*/ 5166 h 25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077" h="2584732">
                <a:moveTo>
                  <a:pt x="0" y="5166"/>
                </a:moveTo>
                <a:lnTo>
                  <a:pt x="3432077" y="0"/>
                </a:lnTo>
                <a:lnTo>
                  <a:pt x="3426911" y="2584732"/>
                </a:lnTo>
                <a:lnTo>
                  <a:pt x="10332" y="2584732"/>
                </a:lnTo>
                <a:lnTo>
                  <a:pt x="0" y="5166"/>
                </a:lnTo>
                <a:close/>
              </a:path>
            </a:pathLst>
          </a:custGeom>
          <a:solidFill>
            <a:schemeClr val="bg1">
              <a:lumMod val="95000"/>
            </a:schemeClr>
          </a:solidFill>
        </p:spPr>
        <p:txBody>
          <a:bodyPr anchor="ctr">
            <a:normAutofit/>
          </a:bodyPr>
          <a:lstStyle>
            <a:lvl1pPr marL="0" indent="0" algn="ctr">
              <a:buNone/>
              <a:defRPr sz="1100"/>
            </a:lvl1pPr>
          </a:lstStyle>
          <a:p>
            <a:pPr marL="0" marR="0" lvl="0" indent="0" algn="ctr" defTabSz="914400" rtl="0" eaLnBrk="1" fontAlgn="auto" latinLnBrk="0" hangingPunct="1">
              <a:lnSpc>
                <a:spcPct val="90000"/>
              </a:lnSpc>
              <a:spcBef>
                <a:spcPts val="1000"/>
              </a:spcBef>
              <a:spcAft>
                <a:spcPts val="0"/>
              </a:spcAft>
              <a:buClrTx/>
              <a:buSzTx/>
              <a:buFont typeface="Wingdings" charset="2"/>
              <a:buNone/>
              <a:tabLst/>
              <a:defRPr/>
            </a:pPr>
            <a:r>
              <a:rPr lang="en-US"/>
              <a:t>Click icon to add picture</a:t>
            </a:r>
          </a:p>
        </p:txBody>
      </p:sp>
      <p:sp>
        <p:nvSpPr>
          <p:cNvPr id="6" name="Picture Placeholder 10">
            <a:extLst>
              <a:ext uri="{FF2B5EF4-FFF2-40B4-BE49-F238E27FC236}">
                <a16:creationId xmlns:a16="http://schemas.microsoft.com/office/drawing/2014/main" id="{5A94038F-7638-F024-A0A1-9514571F5DF1}"/>
              </a:ext>
            </a:extLst>
          </p:cNvPr>
          <p:cNvSpPr>
            <a:spLocks noGrp="1"/>
          </p:cNvSpPr>
          <p:nvPr>
            <p:ph type="pic" sz="quarter" idx="25"/>
          </p:nvPr>
        </p:nvSpPr>
        <p:spPr>
          <a:xfrm>
            <a:off x="8775420" y="2752635"/>
            <a:ext cx="3416579" cy="1607115"/>
          </a:xfrm>
          <a:prstGeom prst="rect">
            <a:avLst/>
          </a:prstGeom>
          <a:solidFill>
            <a:schemeClr val="bg1">
              <a:lumMod val="95000"/>
            </a:schemeClr>
          </a:solidFill>
        </p:spPr>
        <p:txBody>
          <a:bodyPr anchor="ctr">
            <a:normAutofit/>
          </a:bodyPr>
          <a:lstStyle>
            <a:lvl1pPr marL="0" indent="0" algn="ctr">
              <a:buNone/>
              <a:defRPr sz="1100"/>
            </a:lvl1pPr>
          </a:lstStyle>
          <a:p>
            <a:pPr marL="0" marR="0" lvl="0" indent="0" algn="ctr" defTabSz="914400" rtl="0" eaLnBrk="1" fontAlgn="auto" latinLnBrk="0" hangingPunct="1">
              <a:lnSpc>
                <a:spcPct val="90000"/>
              </a:lnSpc>
              <a:spcBef>
                <a:spcPts val="1000"/>
              </a:spcBef>
              <a:spcAft>
                <a:spcPts val="0"/>
              </a:spcAft>
              <a:buClrTx/>
              <a:buSzTx/>
              <a:buFont typeface="Wingdings" charset="2"/>
              <a:buNone/>
              <a:tabLst/>
              <a:defRPr/>
            </a:pPr>
            <a:r>
              <a:rPr lang="en-US"/>
              <a:t>Click icon to add picture</a:t>
            </a:r>
          </a:p>
        </p:txBody>
      </p:sp>
      <p:sp>
        <p:nvSpPr>
          <p:cNvPr id="11" name="Picture Placeholder 10">
            <a:extLst>
              <a:ext uri="{FF2B5EF4-FFF2-40B4-BE49-F238E27FC236}">
                <a16:creationId xmlns:a16="http://schemas.microsoft.com/office/drawing/2014/main" id="{4883F982-0FF3-60C6-341E-ED5A61587F3C}"/>
              </a:ext>
            </a:extLst>
          </p:cNvPr>
          <p:cNvSpPr>
            <a:spLocks noGrp="1"/>
          </p:cNvSpPr>
          <p:nvPr>
            <p:ph type="pic" sz="quarter" idx="28"/>
          </p:nvPr>
        </p:nvSpPr>
        <p:spPr>
          <a:xfrm>
            <a:off x="8775420" y="4529051"/>
            <a:ext cx="3410736" cy="1641888"/>
          </a:xfrm>
          <a:custGeom>
            <a:avLst/>
            <a:gdLst>
              <a:gd name="connsiteX0" fmla="*/ 0 w 3410736"/>
              <a:gd name="connsiteY0" fmla="*/ 0 h 1641888"/>
              <a:gd name="connsiteX1" fmla="*/ 3410736 w 3410736"/>
              <a:gd name="connsiteY1" fmla="*/ 0 h 1641888"/>
              <a:gd name="connsiteX2" fmla="*/ 3410736 w 3410736"/>
              <a:gd name="connsiteY2" fmla="*/ 1641888 h 1641888"/>
              <a:gd name="connsiteX3" fmla="*/ 341985 w 3410736"/>
              <a:gd name="connsiteY3" fmla="*/ 1641888 h 1641888"/>
              <a:gd name="connsiteX4" fmla="*/ 0 w 3410736"/>
              <a:gd name="connsiteY4" fmla="*/ 1301420 h 164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736" h="1641888">
                <a:moveTo>
                  <a:pt x="0" y="0"/>
                </a:moveTo>
                <a:lnTo>
                  <a:pt x="3410736" y="0"/>
                </a:lnTo>
                <a:lnTo>
                  <a:pt x="3410736" y="1641888"/>
                </a:lnTo>
                <a:lnTo>
                  <a:pt x="341985" y="1641888"/>
                </a:lnTo>
                <a:cubicBezTo>
                  <a:pt x="153260" y="1641888"/>
                  <a:pt x="0" y="1489308"/>
                  <a:pt x="0" y="1301420"/>
                </a:cubicBezTo>
                <a:close/>
              </a:path>
            </a:pathLst>
          </a:custGeom>
          <a:solidFill>
            <a:schemeClr val="bg1">
              <a:lumMod val="95000"/>
            </a:schemeClr>
          </a:solidFill>
        </p:spPr>
        <p:txBody>
          <a:bodyPr wrap="square" anchor="ctr">
            <a:noAutofit/>
          </a:bodyPr>
          <a:lstStyle>
            <a:lvl1pPr marL="0" indent="0" algn="ctr">
              <a:buFontTx/>
              <a:buNone/>
              <a:defRPr sz="1100"/>
            </a:lvl1pPr>
          </a:lstStyle>
          <a:p>
            <a:r>
              <a:rPr lang="en-US"/>
              <a:t>Click icon to add picture</a:t>
            </a:r>
          </a:p>
        </p:txBody>
      </p:sp>
      <p:sp>
        <p:nvSpPr>
          <p:cNvPr id="16" name="Text Placeholder 6">
            <a:extLst>
              <a:ext uri="{FF2B5EF4-FFF2-40B4-BE49-F238E27FC236}">
                <a16:creationId xmlns:a16="http://schemas.microsoft.com/office/drawing/2014/main" id="{F10203AF-AD53-7C0A-E2EA-0CEA33757E70}"/>
              </a:ext>
            </a:extLst>
          </p:cNvPr>
          <p:cNvSpPr>
            <a:spLocks noGrp="1"/>
          </p:cNvSpPr>
          <p:nvPr>
            <p:ph type="body" sz="quarter" idx="29" hasCustomPrompt="1"/>
          </p:nvPr>
        </p:nvSpPr>
        <p:spPr>
          <a:xfrm>
            <a:off x="585500" y="291579"/>
            <a:ext cx="7741113" cy="1184960"/>
          </a:xfrm>
          <a:prstGeom prst="rect">
            <a:avLst/>
          </a:prstGeom>
        </p:spPr>
        <p:txBody>
          <a:bodyPr wrap="square" rIns="91440"/>
          <a:lstStyle>
            <a:lvl1pPr marL="0" indent="0">
              <a:lnSpc>
                <a:spcPct val="80000"/>
              </a:lnSpc>
              <a:buFontTx/>
              <a:buNone/>
              <a:defRPr sz="3400" b="1"/>
            </a:lvl1pPr>
          </a:lstStyle>
          <a:p>
            <a:r>
              <a:rPr lang="en-US"/>
              <a:t>Title</a:t>
            </a:r>
          </a:p>
        </p:txBody>
      </p:sp>
      <p:sp>
        <p:nvSpPr>
          <p:cNvPr id="3" name="Text Placeholder 11">
            <a:extLst>
              <a:ext uri="{FF2B5EF4-FFF2-40B4-BE49-F238E27FC236}">
                <a16:creationId xmlns:a16="http://schemas.microsoft.com/office/drawing/2014/main" id="{4DF7D5EF-3276-B24F-A6FE-97157151006C}"/>
              </a:ext>
            </a:extLst>
          </p:cNvPr>
          <p:cNvSpPr>
            <a:spLocks noGrp="1"/>
          </p:cNvSpPr>
          <p:nvPr>
            <p:ph type="body" sz="quarter" idx="10"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4" name="Content Placeholder 10">
            <a:extLst>
              <a:ext uri="{FF2B5EF4-FFF2-40B4-BE49-F238E27FC236}">
                <a16:creationId xmlns:a16="http://schemas.microsoft.com/office/drawing/2014/main" id="{B3D07A4B-1243-79A9-B69D-2B2025991E3E}"/>
              </a:ext>
            </a:extLst>
          </p:cNvPr>
          <p:cNvSpPr>
            <a:spLocks noGrp="1"/>
          </p:cNvSpPr>
          <p:nvPr>
            <p:ph sz="quarter" idx="13" hasCustomPrompt="1"/>
          </p:nvPr>
        </p:nvSpPr>
        <p:spPr>
          <a:xfrm>
            <a:off x="585500" y="1615389"/>
            <a:ext cx="7740825" cy="4548883"/>
          </a:xfrm>
          <a:prstGeom prst="rect">
            <a:avLst/>
          </a:prstGeom>
        </p:spPr>
        <p:txBody>
          <a:bodyPr numCol="1" spcCol="457200">
            <a:normAutofit/>
          </a:bodyPr>
          <a:lstStyle>
            <a:lvl1pPr marL="0" indent="0">
              <a:buFont typeface="Arial" panose="020B0604020202020204" pitchFamily="34" charset="0"/>
              <a:buNone/>
              <a:tabLst>
                <a:tab pos="283464" algn="l"/>
                <a:tab pos="676656" algn="l"/>
                <a:tab pos="1088136" algn="l"/>
              </a:tabLst>
              <a:defRPr sz="1800">
                <a:latin typeface="Aptos" panose="020B0004020202020204" pitchFamily="34" charset="0"/>
              </a:defRPr>
            </a:lvl1pPr>
            <a:lvl2pPr marL="633413" indent="-333375">
              <a:buFont typeface="System Font Regular"/>
              <a:buChar char="—"/>
              <a:tabLst>
                <a:tab pos="283464" algn="l"/>
                <a:tab pos="676656" algn="l"/>
                <a:tab pos="1088136" algn="l"/>
              </a:tabLst>
              <a:defRPr sz="1800">
                <a:latin typeface="Aptos" panose="020B0004020202020204" pitchFamily="34" charset="0"/>
              </a:defRPr>
            </a:lvl2pPr>
            <a:lvl3pPr marL="1038225" indent="-369888">
              <a:buFont typeface="Courier New" panose="02070309020205020404" pitchFamily="49" charset="0"/>
              <a:buChar char="o"/>
              <a:tabLst>
                <a:tab pos="283464" algn="l"/>
                <a:tab pos="676656" algn="l"/>
                <a:tab pos="1088136" algn="l"/>
              </a:tabLst>
              <a:defRPr sz="1800">
                <a:latin typeface="Aptos" panose="020B0004020202020204" pitchFamily="34" charset="0"/>
              </a:defRPr>
            </a:lvl3pPr>
            <a:lvl4pPr marL="1381125" marR="0" indent="-28575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tab pos="283464" algn="l"/>
                <a:tab pos="676656" algn="l"/>
                <a:tab pos="1088136" algn="l"/>
              </a:tabLst>
              <a:defRPr sz="1600">
                <a:latin typeface="Aptos" panose="020B0004020202020204" pitchFamily="34" charset="0"/>
              </a:defRPr>
            </a:lvl4pPr>
            <a:lvl5pPr marL="1716088" indent="-282575">
              <a:buFont typeface="Arial" panose="020B0604020202020204" pitchFamily="34" charset="0"/>
              <a:buChar char="•"/>
              <a:tabLst>
                <a:tab pos="283464" algn="l"/>
                <a:tab pos="676656" algn="l"/>
                <a:tab pos="1088136" algn="l"/>
              </a:tabLst>
              <a:defRPr sz="1400">
                <a:latin typeface="Aptos" panose="020B0004020202020204" pitchFamily="34" charset="0"/>
              </a:defRPr>
            </a:lvl5pPr>
            <a:lvl6pPr marL="2514600" indent="-228600">
              <a:buFont typeface="Arial" panose="020B0604020202020204" pitchFamily="34" charset="0"/>
              <a:buChar char="•"/>
              <a:defRPr sz="1600"/>
            </a:lvl6pPr>
          </a:lstStyle>
          <a:p>
            <a:pPr lvl="0"/>
            <a:r>
              <a:rPr lang="en-US" dirty="0"/>
              <a:t>Text</a:t>
            </a:r>
          </a:p>
        </p:txBody>
      </p:sp>
    </p:spTree>
    <p:extLst>
      <p:ext uri="{BB962C8B-B14F-4D97-AF65-F5344CB8AC3E}">
        <p14:creationId xmlns:p14="http://schemas.microsoft.com/office/powerpoint/2010/main" val="169608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image_bottom">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9095CB9-EE0F-AF25-DD65-2785264C5E1D}"/>
              </a:ext>
            </a:extLst>
          </p:cNvPr>
          <p:cNvSpPr>
            <a:spLocks noGrp="1"/>
          </p:cNvSpPr>
          <p:nvPr>
            <p:ph type="pic" sz="quarter" idx="15"/>
          </p:nvPr>
        </p:nvSpPr>
        <p:spPr>
          <a:xfrm>
            <a:off x="579201" y="4354568"/>
            <a:ext cx="3528050" cy="1823352"/>
          </a:xfrm>
          <a:custGeom>
            <a:avLst/>
            <a:gdLst>
              <a:gd name="connsiteX0" fmla="*/ 340899 w 3528050"/>
              <a:gd name="connsiteY0" fmla="*/ 0 h 1823352"/>
              <a:gd name="connsiteX1" fmla="*/ 3528050 w 3528050"/>
              <a:gd name="connsiteY1" fmla="*/ 0 h 1823352"/>
              <a:gd name="connsiteX2" fmla="*/ 3528050 w 3528050"/>
              <a:gd name="connsiteY2" fmla="*/ 1823352 h 1823352"/>
              <a:gd name="connsiteX3" fmla="*/ 0 w 3528050"/>
              <a:gd name="connsiteY3" fmla="*/ 1823352 h 1823352"/>
              <a:gd name="connsiteX4" fmla="*/ 0 w 3528050"/>
              <a:gd name="connsiteY4" fmla="*/ 340554 h 1823352"/>
              <a:gd name="connsiteX5" fmla="*/ 340899 w 3528050"/>
              <a:gd name="connsiteY5" fmla="*/ 0 h 182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8050" h="1823352">
                <a:moveTo>
                  <a:pt x="340899" y="0"/>
                </a:moveTo>
                <a:lnTo>
                  <a:pt x="3528050" y="0"/>
                </a:lnTo>
                <a:lnTo>
                  <a:pt x="3528050" y="1823352"/>
                </a:lnTo>
                <a:lnTo>
                  <a:pt x="0" y="1823352"/>
                </a:lnTo>
                <a:lnTo>
                  <a:pt x="0" y="340554"/>
                </a:lnTo>
                <a:cubicBezTo>
                  <a:pt x="0" y="152619"/>
                  <a:pt x="152773" y="0"/>
                  <a:pt x="340899" y="0"/>
                </a:cubicBezTo>
                <a:close/>
              </a:path>
            </a:pathLst>
          </a:custGeom>
          <a:solidFill>
            <a:schemeClr val="bg1">
              <a:lumMod val="95000"/>
            </a:schemeClr>
          </a:solidFill>
        </p:spPr>
        <p:txBody>
          <a:bodyPr wrap="square" anchor="ctr">
            <a:noAutofit/>
          </a:bodyPr>
          <a:lstStyle>
            <a:lvl1pPr marL="0" indent="0" algn="ctr">
              <a:buFontTx/>
              <a:buNone/>
              <a:defRPr sz="1100"/>
            </a:lvl1pPr>
          </a:lstStyle>
          <a:p>
            <a:r>
              <a:rPr lang="en-US"/>
              <a:t>Click icon to add picture</a:t>
            </a:r>
          </a:p>
        </p:txBody>
      </p:sp>
      <p:sp>
        <p:nvSpPr>
          <p:cNvPr id="16" name="Picture Placeholder 15">
            <a:extLst>
              <a:ext uri="{FF2B5EF4-FFF2-40B4-BE49-F238E27FC236}">
                <a16:creationId xmlns:a16="http://schemas.microsoft.com/office/drawing/2014/main" id="{054AEB59-1C60-8770-ECE7-DCADFDA5F9CA}"/>
              </a:ext>
            </a:extLst>
          </p:cNvPr>
          <p:cNvSpPr>
            <a:spLocks noGrp="1"/>
          </p:cNvSpPr>
          <p:nvPr>
            <p:ph type="pic" sz="quarter" idx="16"/>
          </p:nvPr>
        </p:nvSpPr>
        <p:spPr>
          <a:xfrm>
            <a:off x="4299518" y="4354513"/>
            <a:ext cx="3627279" cy="1817687"/>
          </a:xfrm>
          <a:prstGeom prst="rect">
            <a:avLst/>
          </a:prstGeom>
          <a:solidFill>
            <a:schemeClr val="bg1">
              <a:lumMod val="95000"/>
            </a:schemeClr>
          </a:solidFill>
        </p:spPr>
        <p:txBody>
          <a:bodyPr anchor="ctr"/>
          <a:lstStyle>
            <a:lvl1pPr marL="0" indent="0" algn="ctr">
              <a:buFontTx/>
              <a:buNone/>
              <a:defRPr sz="1100"/>
            </a:lvl1pPr>
          </a:lstStyle>
          <a:p>
            <a:r>
              <a:rPr lang="en-US"/>
              <a:t>Click icon to add picture</a:t>
            </a:r>
          </a:p>
        </p:txBody>
      </p:sp>
      <p:sp>
        <p:nvSpPr>
          <p:cNvPr id="24" name="Picture Placeholder 23">
            <a:extLst>
              <a:ext uri="{FF2B5EF4-FFF2-40B4-BE49-F238E27FC236}">
                <a16:creationId xmlns:a16="http://schemas.microsoft.com/office/drawing/2014/main" id="{FB25A819-26FD-F504-C0F6-25DFEFA8B04B}"/>
              </a:ext>
            </a:extLst>
          </p:cNvPr>
          <p:cNvSpPr>
            <a:spLocks noGrp="1"/>
          </p:cNvSpPr>
          <p:nvPr>
            <p:ph type="pic" sz="quarter" idx="17"/>
          </p:nvPr>
        </p:nvSpPr>
        <p:spPr>
          <a:xfrm>
            <a:off x="8102351" y="4358923"/>
            <a:ext cx="3509864" cy="1813953"/>
          </a:xfrm>
          <a:custGeom>
            <a:avLst/>
            <a:gdLst>
              <a:gd name="connsiteX0" fmla="*/ 0 w 3509864"/>
              <a:gd name="connsiteY0" fmla="*/ 0 h 1813953"/>
              <a:gd name="connsiteX1" fmla="*/ 3509864 w 3509864"/>
              <a:gd name="connsiteY1" fmla="*/ 0 h 1813953"/>
              <a:gd name="connsiteX2" fmla="*/ 3509864 w 3509864"/>
              <a:gd name="connsiteY2" fmla="*/ 1475154 h 1813953"/>
              <a:gd name="connsiteX3" fmla="*/ 3170722 w 3509864"/>
              <a:gd name="connsiteY3" fmla="*/ 1813953 h 1813953"/>
              <a:gd name="connsiteX4" fmla="*/ 0 w 3509864"/>
              <a:gd name="connsiteY4" fmla="*/ 1813953 h 181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864" h="1813953">
                <a:moveTo>
                  <a:pt x="0" y="0"/>
                </a:moveTo>
                <a:lnTo>
                  <a:pt x="3509864" y="0"/>
                </a:lnTo>
                <a:lnTo>
                  <a:pt x="3509864" y="1475154"/>
                </a:lnTo>
                <a:cubicBezTo>
                  <a:pt x="3509864" y="1662121"/>
                  <a:pt x="3357878" y="1813953"/>
                  <a:pt x="3170722" y="1813953"/>
                </a:cubicBezTo>
                <a:lnTo>
                  <a:pt x="0" y="1813953"/>
                </a:lnTo>
                <a:close/>
              </a:path>
            </a:pathLst>
          </a:custGeom>
          <a:solidFill>
            <a:schemeClr val="bg1">
              <a:lumMod val="95000"/>
            </a:schemeClr>
          </a:solidFill>
        </p:spPr>
        <p:txBody>
          <a:bodyPr wrap="square" anchor="ctr">
            <a:noAutofit/>
          </a:bodyPr>
          <a:lstStyle>
            <a:lvl1pPr marL="0" indent="0" algn="ctr">
              <a:buFontTx/>
              <a:buNone/>
              <a:defRPr sz="1100"/>
            </a:lvl1pPr>
          </a:lstStyle>
          <a:p>
            <a:r>
              <a:rPr lang="en-US"/>
              <a:t>Click icon to add picture</a:t>
            </a:r>
          </a:p>
        </p:txBody>
      </p:sp>
      <p:sp>
        <p:nvSpPr>
          <p:cNvPr id="26" name="Text Placeholder 6">
            <a:extLst>
              <a:ext uri="{FF2B5EF4-FFF2-40B4-BE49-F238E27FC236}">
                <a16:creationId xmlns:a16="http://schemas.microsoft.com/office/drawing/2014/main" id="{509FE525-3132-95F3-5D1D-B42FE919D0F2}"/>
              </a:ext>
            </a:extLst>
          </p:cNvPr>
          <p:cNvSpPr>
            <a:spLocks noGrp="1"/>
          </p:cNvSpPr>
          <p:nvPr>
            <p:ph type="body" sz="quarter" idx="29" hasCustomPrompt="1"/>
          </p:nvPr>
        </p:nvSpPr>
        <p:spPr>
          <a:xfrm>
            <a:off x="585500" y="291579"/>
            <a:ext cx="11026427" cy="1184960"/>
          </a:xfrm>
          <a:prstGeom prst="rect">
            <a:avLst/>
          </a:prstGeom>
        </p:spPr>
        <p:txBody>
          <a:bodyPr wrap="square" rIns="91440"/>
          <a:lstStyle>
            <a:lvl1pPr marL="0" indent="0">
              <a:lnSpc>
                <a:spcPct val="80000"/>
              </a:lnSpc>
              <a:buFontTx/>
              <a:buNone/>
              <a:defRPr sz="3400" b="1"/>
            </a:lvl1pPr>
          </a:lstStyle>
          <a:p>
            <a:r>
              <a:rPr lang="en-US"/>
              <a:t>Title</a:t>
            </a:r>
          </a:p>
        </p:txBody>
      </p:sp>
      <p:sp>
        <p:nvSpPr>
          <p:cNvPr id="2" name="Text Placeholder 11">
            <a:extLst>
              <a:ext uri="{FF2B5EF4-FFF2-40B4-BE49-F238E27FC236}">
                <a16:creationId xmlns:a16="http://schemas.microsoft.com/office/drawing/2014/main" id="{24F253DF-652A-9AE4-6243-562F04ED1F54}"/>
              </a:ext>
            </a:extLst>
          </p:cNvPr>
          <p:cNvSpPr>
            <a:spLocks noGrp="1"/>
          </p:cNvSpPr>
          <p:nvPr>
            <p:ph type="body" sz="quarter" idx="10"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6" name="Content Placeholder 5">
            <a:extLst>
              <a:ext uri="{FF2B5EF4-FFF2-40B4-BE49-F238E27FC236}">
                <a16:creationId xmlns:a16="http://schemas.microsoft.com/office/drawing/2014/main" id="{FBE6CD90-8FD6-66A9-5E9A-C168D6E102D5}"/>
              </a:ext>
            </a:extLst>
          </p:cNvPr>
          <p:cNvSpPr>
            <a:spLocks noGrp="1"/>
          </p:cNvSpPr>
          <p:nvPr>
            <p:ph sz="quarter" idx="31" hasCustomPrompt="1"/>
          </p:nvPr>
        </p:nvSpPr>
        <p:spPr>
          <a:xfrm>
            <a:off x="579438" y="1628775"/>
            <a:ext cx="11026427" cy="2568575"/>
          </a:xfrm>
        </p:spPr>
        <p:txBody>
          <a:bodyPr/>
          <a:lstStyle/>
          <a:p>
            <a:pPr lvl="0"/>
            <a:r>
              <a:rPr lang="en-US" dirty="0"/>
              <a:t>Text</a:t>
            </a:r>
          </a:p>
        </p:txBody>
      </p:sp>
    </p:spTree>
    <p:extLst>
      <p:ext uri="{BB962C8B-B14F-4D97-AF65-F5344CB8AC3E}">
        <p14:creationId xmlns:p14="http://schemas.microsoft.com/office/powerpoint/2010/main" val="98240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image_right">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FEE3EA51-A50E-7A77-F4D0-3ED4BB358AF0}"/>
              </a:ext>
            </a:extLst>
          </p:cNvPr>
          <p:cNvSpPr>
            <a:spLocks noGrp="1"/>
          </p:cNvSpPr>
          <p:nvPr>
            <p:ph type="pic" sz="quarter" idx="10"/>
          </p:nvPr>
        </p:nvSpPr>
        <p:spPr>
          <a:xfrm>
            <a:off x="6086455" y="654409"/>
            <a:ext cx="2680138" cy="2658187"/>
          </a:xfrm>
          <a:custGeom>
            <a:avLst/>
            <a:gdLst>
              <a:gd name="connsiteX0" fmla="*/ 341320 w 2730559"/>
              <a:gd name="connsiteY0" fmla="*/ 0 h 2730559"/>
              <a:gd name="connsiteX1" fmla="*/ 2730559 w 2730559"/>
              <a:gd name="connsiteY1" fmla="*/ 0 h 2730559"/>
              <a:gd name="connsiteX2" fmla="*/ 2730559 w 2730559"/>
              <a:gd name="connsiteY2" fmla="*/ 2730559 h 2730559"/>
              <a:gd name="connsiteX3" fmla="*/ 0 w 2730559"/>
              <a:gd name="connsiteY3" fmla="*/ 2730559 h 2730559"/>
              <a:gd name="connsiteX4" fmla="*/ 0 w 2730559"/>
              <a:gd name="connsiteY4" fmla="*/ 341320 h 2730559"/>
              <a:gd name="connsiteX5" fmla="*/ 341320 w 2730559"/>
              <a:gd name="connsiteY5" fmla="*/ 0 h 2730559"/>
              <a:gd name="connsiteX0" fmla="*/ 341320 w 2730559"/>
              <a:gd name="connsiteY0" fmla="*/ 0 h 2730559"/>
              <a:gd name="connsiteX1" fmla="*/ 2670234 w 2730559"/>
              <a:gd name="connsiteY1" fmla="*/ 0 h 2730559"/>
              <a:gd name="connsiteX2" fmla="*/ 2730559 w 2730559"/>
              <a:gd name="connsiteY2" fmla="*/ 2730559 h 2730559"/>
              <a:gd name="connsiteX3" fmla="*/ 0 w 2730559"/>
              <a:gd name="connsiteY3" fmla="*/ 2730559 h 2730559"/>
              <a:gd name="connsiteX4" fmla="*/ 0 w 2730559"/>
              <a:gd name="connsiteY4" fmla="*/ 341320 h 2730559"/>
              <a:gd name="connsiteX5" fmla="*/ 341320 w 2730559"/>
              <a:gd name="connsiteY5" fmla="*/ 0 h 2730559"/>
              <a:gd name="connsiteX0" fmla="*/ 341320 w 2670234"/>
              <a:gd name="connsiteY0" fmla="*/ 0 h 2730559"/>
              <a:gd name="connsiteX1" fmla="*/ 2670234 w 2670234"/>
              <a:gd name="connsiteY1" fmla="*/ 0 h 2730559"/>
              <a:gd name="connsiteX2" fmla="*/ 2670234 w 2670234"/>
              <a:gd name="connsiteY2" fmla="*/ 2730559 h 2730559"/>
              <a:gd name="connsiteX3" fmla="*/ 0 w 2670234"/>
              <a:gd name="connsiteY3" fmla="*/ 2730559 h 2730559"/>
              <a:gd name="connsiteX4" fmla="*/ 0 w 2670234"/>
              <a:gd name="connsiteY4" fmla="*/ 341320 h 2730559"/>
              <a:gd name="connsiteX5" fmla="*/ 341320 w 2670234"/>
              <a:gd name="connsiteY5" fmla="*/ 0 h 2730559"/>
              <a:gd name="connsiteX0" fmla="*/ 341320 w 2670234"/>
              <a:gd name="connsiteY0" fmla="*/ 0 h 2730559"/>
              <a:gd name="connsiteX1" fmla="*/ 2670234 w 2670234"/>
              <a:gd name="connsiteY1" fmla="*/ 0 h 2730559"/>
              <a:gd name="connsiteX2" fmla="*/ 2670234 w 2670234"/>
              <a:gd name="connsiteY2" fmla="*/ 2730559 h 2730559"/>
              <a:gd name="connsiteX3" fmla="*/ 0 w 2670234"/>
              <a:gd name="connsiteY3" fmla="*/ 2730559 h 2730559"/>
              <a:gd name="connsiteX4" fmla="*/ 0 w 2670234"/>
              <a:gd name="connsiteY4" fmla="*/ 341320 h 2730559"/>
              <a:gd name="connsiteX5" fmla="*/ 341320 w 2670234"/>
              <a:gd name="connsiteY5" fmla="*/ 0 h 2730559"/>
              <a:gd name="connsiteX0" fmla="*/ 341320 w 2673536"/>
              <a:gd name="connsiteY0" fmla="*/ 0 h 2730559"/>
              <a:gd name="connsiteX1" fmla="*/ 2670234 w 2673536"/>
              <a:gd name="connsiteY1" fmla="*/ 0 h 2730559"/>
              <a:gd name="connsiteX2" fmla="*/ 2673536 w 2673536"/>
              <a:gd name="connsiteY2" fmla="*/ 2657935 h 2730559"/>
              <a:gd name="connsiteX3" fmla="*/ 0 w 2673536"/>
              <a:gd name="connsiteY3" fmla="*/ 2730559 h 2730559"/>
              <a:gd name="connsiteX4" fmla="*/ 0 w 2673536"/>
              <a:gd name="connsiteY4" fmla="*/ 341320 h 2730559"/>
              <a:gd name="connsiteX5" fmla="*/ 341320 w 2673536"/>
              <a:gd name="connsiteY5" fmla="*/ 0 h 2730559"/>
              <a:gd name="connsiteX0" fmla="*/ 341320 w 2673536"/>
              <a:gd name="connsiteY0" fmla="*/ 0 h 2690946"/>
              <a:gd name="connsiteX1" fmla="*/ 2670234 w 2673536"/>
              <a:gd name="connsiteY1" fmla="*/ 0 h 2690946"/>
              <a:gd name="connsiteX2" fmla="*/ 2673536 w 2673536"/>
              <a:gd name="connsiteY2" fmla="*/ 2657935 h 2690946"/>
              <a:gd name="connsiteX3" fmla="*/ 0 w 2673536"/>
              <a:gd name="connsiteY3" fmla="*/ 2690946 h 2690946"/>
              <a:gd name="connsiteX4" fmla="*/ 0 w 2673536"/>
              <a:gd name="connsiteY4" fmla="*/ 341320 h 2690946"/>
              <a:gd name="connsiteX5" fmla="*/ 341320 w 2673536"/>
              <a:gd name="connsiteY5" fmla="*/ 0 h 2690946"/>
              <a:gd name="connsiteX0" fmla="*/ 341320 w 2673536"/>
              <a:gd name="connsiteY0" fmla="*/ 0 h 2657935"/>
              <a:gd name="connsiteX1" fmla="*/ 2670234 w 2673536"/>
              <a:gd name="connsiteY1" fmla="*/ 0 h 2657935"/>
              <a:gd name="connsiteX2" fmla="*/ 2673536 w 2673536"/>
              <a:gd name="connsiteY2" fmla="*/ 2657935 h 2657935"/>
              <a:gd name="connsiteX3" fmla="*/ 0 w 2673536"/>
              <a:gd name="connsiteY3" fmla="*/ 2648032 h 2657935"/>
              <a:gd name="connsiteX4" fmla="*/ 0 w 2673536"/>
              <a:gd name="connsiteY4" fmla="*/ 341320 h 2657935"/>
              <a:gd name="connsiteX5" fmla="*/ 341320 w 2673536"/>
              <a:gd name="connsiteY5" fmla="*/ 0 h 2657935"/>
              <a:gd name="connsiteX0" fmla="*/ 344621 w 2676837"/>
              <a:gd name="connsiteY0" fmla="*/ 0 h 2671139"/>
              <a:gd name="connsiteX1" fmla="*/ 2673535 w 2676837"/>
              <a:gd name="connsiteY1" fmla="*/ 0 h 2671139"/>
              <a:gd name="connsiteX2" fmla="*/ 2676837 w 2676837"/>
              <a:gd name="connsiteY2" fmla="*/ 2657935 h 2671139"/>
              <a:gd name="connsiteX3" fmla="*/ 0 w 2676837"/>
              <a:gd name="connsiteY3" fmla="*/ 2671139 h 2671139"/>
              <a:gd name="connsiteX4" fmla="*/ 3301 w 2676837"/>
              <a:gd name="connsiteY4" fmla="*/ 341320 h 2671139"/>
              <a:gd name="connsiteX5" fmla="*/ 344621 w 2676837"/>
              <a:gd name="connsiteY5" fmla="*/ 0 h 2671139"/>
              <a:gd name="connsiteX0" fmla="*/ 344621 w 2676837"/>
              <a:gd name="connsiteY0" fmla="*/ 0 h 2671139"/>
              <a:gd name="connsiteX1" fmla="*/ 2673535 w 2676837"/>
              <a:gd name="connsiteY1" fmla="*/ 0 h 2671139"/>
              <a:gd name="connsiteX2" fmla="*/ 2676837 w 2676837"/>
              <a:gd name="connsiteY2" fmla="*/ 2664537 h 2671139"/>
              <a:gd name="connsiteX3" fmla="*/ 0 w 2676837"/>
              <a:gd name="connsiteY3" fmla="*/ 2671139 h 2671139"/>
              <a:gd name="connsiteX4" fmla="*/ 3301 w 2676837"/>
              <a:gd name="connsiteY4" fmla="*/ 341320 h 2671139"/>
              <a:gd name="connsiteX5" fmla="*/ 344621 w 2676837"/>
              <a:gd name="connsiteY5" fmla="*/ 0 h 2671139"/>
              <a:gd name="connsiteX0" fmla="*/ 347922 w 2680138"/>
              <a:gd name="connsiteY0" fmla="*/ 0 h 2664537"/>
              <a:gd name="connsiteX1" fmla="*/ 2676836 w 2680138"/>
              <a:gd name="connsiteY1" fmla="*/ 0 h 2664537"/>
              <a:gd name="connsiteX2" fmla="*/ 2680138 w 2680138"/>
              <a:gd name="connsiteY2" fmla="*/ 2664537 h 2664537"/>
              <a:gd name="connsiteX3" fmla="*/ 0 w 2680138"/>
              <a:gd name="connsiteY3" fmla="*/ 2657935 h 2664537"/>
              <a:gd name="connsiteX4" fmla="*/ 6602 w 2680138"/>
              <a:gd name="connsiteY4" fmla="*/ 341320 h 2664537"/>
              <a:gd name="connsiteX5" fmla="*/ 347922 w 2680138"/>
              <a:gd name="connsiteY5" fmla="*/ 0 h 2664537"/>
              <a:gd name="connsiteX0" fmla="*/ 347922 w 2680138"/>
              <a:gd name="connsiteY0" fmla="*/ 0 h 2658187"/>
              <a:gd name="connsiteX1" fmla="*/ 2676836 w 2680138"/>
              <a:gd name="connsiteY1" fmla="*/ 0 h 2658187"/>
              <a:gd name="connsiteX2" fmla="*/ 2680138 w 2680138"/>
              <a:gd name="connsiteY2" fmla="*/ 2658187 h 2658187"/>
              <a:gd name="connsiteX3" fmla="*/ 0 w 2680138"/>
              <a:gd name="connsiteY3" fmla="*/ 2657935 h 2658187"/>
              <a:gd name="connsiteX4" fmla="*/ 6602 w 2680138"/>
              <a:gd name="connsiteY4" fmla="*/ 341320 h 2658187"/>
              <a:gd name="connsiteX5" fmla="*/ 347922 w 2680138"/>
              <a:gd name="connsiteY5" fmla="*/ 0 h 265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138" h="2658187">
                <a:moveTo>
                  <a:pt x="347922" y="0"/>
                </a:moveTo>
                <a:lnTo>
                  <a:pt x="2676836" y="0"/>
                </a:lnTo>
                <a:cubicBezTo>
                  <a:pt x="2677937" y="885978"/>
                  <a:pt x="2679037" y="1772209"/>
                  <a:pt x="2680138" y="2658187"/>
                </a:cubicBezTo>
                <a:lnTo>
                  <a:pt x="0" y="2657935"/>
                </a:lnTo>
                <a:cubicBezTo>
                  <a:pt x="1100" y="1881329"/>
                  <a:pt x="5502" y="1117926"/>
                  <a:pt x="6602" y="341320"/>
                </a:cubicBezTo>
                <a:cubicBezTo>
                  <a:pt x="6602" y="152962"/>
                  <a:pt x="159564" y="0"/>
                  <a:pt x="347922" y="0"/>
                </a:cubicBezTo>
                <a:close/>
              </a:path>
            </a:pathLst>
          </a:custGeom>
          <a:solidFill>
            <a:schemeClr val="bg1">
              <a:lumMod val="95000"/>
            </a:schemeClr>
          </a:solidFill>
        </p:spPr>
        <p:txBody>
          <a:bodyPr wrap="square" anchor="ctr" anchorCtr="0">
            <a:noAutofit/>
          </a:bodyPr>
          <a:lstStyle>
            <a:lvl1pPr marL="0" indent="0" algn="ctr">
              <a:buNone/>
              <a:defRPr sz="1100"/>
            </a:lvl1pPr>
          </a:lstStyle>
          <a:p>
            <a:r>
              <a:rPr lang="en-US"/>
              <a:t>Click icon to add picture</a:t>
            </a:r>
          </a:p>
        </p:txBody>
      </p:sp>
      <p:sp>
        <p:nvSpPr>
          <p:cNvPr id="37" name="Picture Placeholder 36">
            <a:extLst>
              <a:ext uri="{FF2B5EF4-FFF2-40B4-BE49-F238E27FC236}">
                <a16:creationId xmlns:a16="http://schemas.microsoft.com/office/drawing/2014/main" id="{5943C3E3-8B6A-14F1-13B5-76002DE0E9E3}"/>
              </a:ext>
            </a:extLst>
          </p:cNvPr>
          <p:cNvSpPr>
            <a:spLocks noGrp="1"/>
          </p:cNvSpPr>
          <p:nvPr>
            <p:ph type="pic" sz="quarter" idx="11"/>
          </p:nvPr>
        </p:nvSpPr>
        <p:spPr>
          <a:xfrm>
            <a:off x="8952185" y="654410"/>
            <a:ext cx="2676584" cy="2660709"/>
          </a:xfrm>
          <a:custGeom>
            <a:avLst/>
            <a:gdLst>
              <a:gd name="connsiteX0" fmla="*/ 0 w 2730559"/>
              <a:gd name="connsiteY0" fmla="*/ 0 h 2730559"/>
              <a:gd name="connsiteX1" fmla="*/ 2389239 w 2730559"/>
              <a:gd name="connsiteY1" fmla="*/ 0 h 2730559"/>
              <a:gd name="connsiteX2" fmla="*/ 2730559 w 2730559"/>
              <a:gd name="connsiteY2" fmla="*/ 341320 h 2730559"/>
              <a:gd name="connsiteX3" fmla="*/ 2730559 w 2730559"/>
              <a:gd name="connsiteY3" fmla="*/ 2730559 h 2730559"/>
              <a:gd name="connsiteX4" fmla="*/ 0 w 2730559"/>
              <a:gd name="connsiteY4" fmla="*/ 2730559 h 2730559"/>
              <a:gd name="connsiteX0" fmla="*/ 53975 w 2730559"/>
              <a:gd name="connsiteY0" fmla="*/ 0 h 2730559"/>
              <a:gd name="connsiteX1" fmla="*/ 2389239 w 2730559"/>
              <a:gd name="connsiteY1" fmla="*/ 0 h 2730559"/>
              <a:gd name="connsiteX2" fmla="*/ 2730559 w 2730559"/>
              <a:gd name="connsiteY2" fmla="*/ 341320 h 2730559"/>
              <a:gd name="connsiteX3" fmla="*/ 2730559 w 2730559"/>
              <a:gd name="connsiteY3" fmla="*/ 2730559 h 2730559"/>
              <a:gd name="connsiteX4" fmla="*/ 0 w 2730559"/>
              <a:gd name="connsiteY4" fmla="*/ 2730559 h 2730559"/>
              <a:gd name="connsiteX5" fmla="*/ 53975 w 2730559"/>
              <a:gd name="connsiteY5" fmla="*/ 0 h 2730559"/>
              <a:gd name="connsiteX0" fmla="*/ 0 w 2676584"/>
              <a:gd name="connsiteY0" fmla="*/ 0 h 2730559"/>
              <a:gd name="connsiteX1" fmla="*/ 2335264 w 2676584"/>
              <a:gd name="connsiteY1" fmla="*/ 0 h 2730559"/>
              <a:gd name="connsiteX2" fmla="*/ 2676584 w 2676584"/>
              <a:gd name="connsiteY2" fmla="*/ 341320 h 2730559"/>
              <a:gd name="connsiteX3" fmla="*/ 2676584 w 2676584"/>
              <a:gd name="connsiteY3" fmla="*/ 2730559 h 2730559"/>
              <a:gd name="connsiteX4" fmla="*/ 6350 w 2676584"/>
              <a:gd name="connsiteY4" fmla="*/ 2730559 h 2730559"/>
              <a:gd name="connsiteX5" fmla="*/ 0 w 2676584"/>
              <a:gd name="connsiteY5" fmla="*/ 0 h 2730559"/>
              <a:gd name="connsiteX0" fmla="*/ 0 w 2676584"/>
              <a:gd name="connsiteY0" fmla="*/ 0 h 2730559"/>
              <a:gd name="connsiteX1" fmla="*/ 2335264 w 2676584"/>
              <a:gd name="connsiteY1" fmla="*/ 0 h 2730559"/>
              <a:gd name="connsiteX2" fmla="*/ 2676584 w 2676584"/>
              <a:gd name="connsiteY2" fmla="*/ 341320 h 2730559"/>
              <a:gd name="connsiteX3" fmla="*/ 2676584 w 2676584"/>
              <a:gd name="connsiteY3" fmla="*/ 2730559 h 2730559"/>
              <a:gd name="connsiteX4" fmla="*/ 6350 w 2676584"/>
              <a:gd name="connsiteY4" fmla="*/ 2667059 h 2730559"/>
              <a:gd name="connsiteX5" fmla="*/ 0 w 2676584"/>
              <a:gd name="connsiteY5" fmla="*/ 0 h 2730559"/>
              <a:gd name="connsiteX0" fmla="*/ 0 w 2676584"/>
              <a:gd name="connsiteY0" fmla="*/ 0 h 2730559"/>
              <a:gd name="connsiteX1" fmla="*/ 2335264 w 2676584"/>
              <a:gd name="connsiteY1" fmla="*/ 0 h 2730559"/>
              <a:gd name="connsiteX2" fmla="*/ 2676584 w 2676584"/>
              <a:gd name="connsiteY2" fmla="*/ 341320 h 2730559"/>
              <a:gd name="connsiteX3" fmla="*/ 2676584 w 2676584"/>
              <a:gd name="connsiteY3" fmla="*/ 2730559 h 2730559"/>
              <a:gd name="connsiteX4" fmla="*/ 6350 w 2676584"/>
              <a:gd name="connsiteY4" fmla="*/ 2660709 h 2730559"/>
              <a:gd name="connsiteX5" fmla="*/ 0 w 2676584"/>
              <a:gd name="connsiteY5" fmla="*/ 0 h 2730559"/>
              <a:gd name="connsiteX0" fmla="*/ 0 w 2676584"/>
              <a:gd name="connsiteY0" fmla="*/ 0 h 2660709"/>
              <a:gd name="connsiteX1" fmla="*/ 2335264 w 2676584"/>
              <a:gd name="connsiteY1" fmla="*/ 0 h 2660709"/>
              <a:gd name="connsiteX2" fmla="*/ 2676584 w 2676584"/>
              <a:gd name="connsiteY2" fmla="*/ 341320 h 2660709"/>
              <a:gd name="connsiteX3" fmla="*/ 2676584 w 2676584"/>
              <a:gd name="connsiteY3" fmla="*/ 2660709 h 2660709"/>
              <a:gd name="connsiteX4" fmla="*/ 6350 w 2676584"/>
              <a:gd name="connsiteY4" fmla="*/ 2660709 h 2660709"/>
              <a:gd name="connsiteX5" fmla="*/ 0 w 2676584"/>
              <a:gd name="connsiteY5" fmla="*/ 0 h 266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84" h="2660709">
                <a:moveTo>
                  <a:pt x="0" y="0"/>
                </a:moveTo>
                <a:lnTo>
                  <a:pt x="2335264" y="0"/>
                </a:lnTo>
                <a:cubicBezTo>
                  <a:pt x="2523622" y="0"/>
                  <a:pt x="2676584" y="152962"/>
                  <a:pt x="2676584" y="341320"/>
                </a:cubicBezTo>
                <a:lnTo>
                  <a:pt x="2676584" y="2660709"/>
                </a:lnTo>
                <a:lnTo>
                  <a:pt x="6350" y="2660709"/>
                </a:lnTo>
                <a:cubicBezTo>
                  <a:pt x="6350" y="1750523"/>
                  <a:pt x="0" y="910186"/>
                  <a:pt x="0" y="0"/>
                </a:cubicBezTo>
                <a:close/>
              </a:path>
            </a:pathLst>
          </a:custGeom>
          <a:solidFill>
            <a:schemeClr val="bg1">
              <a:lumMod val="95000"/>
            </a:schemeClr>
          </a:solidFill>
        </p:spPr>
        <p:txBody>
          <a:bodyPr wrap="square" anchor="ctr" anchorCtr="0">
            <a:noAutofit/>
          </a:bodyPr>
          <a:lstStyle>
            <a:lvl1pPr marL="0" indent="0" algn="ctr">
              <a:buNone/>
              <a:defRPr sz="1100"/>
            </a:lvl1pPr>
          </a:lstStyle>
          <a:p>
            <a:r>
              <a:rPr lang="en-US"/>
              <a:t>Click icon to add picture</a:t>
            </a:r>
          </a:p>
        </p:txBody>
      </p:sp>
      <p:sp>
        <p:nvSpPr>
          <p:cNvPr id="38" name="Picture Placeholder 37">
            <a:extLst>
              <a:ext uri="{FF2B5EF4-FFF2-40B4-BE49-F238E27FC236}">
                <a16:creationId xmlns:a16="http://schemas.microsoft.com/office/drawing/2014/main" id="{01F55158-ED88-2BB0-1CBD-55CD5E9E1F35}"/>
              </a:ext>
            </a:extLst>
          </p:cNvPr>
          <p:cNvSpPr>
            <a:spLocks noGrp="1"/>
          </p:cNvSpPr>
          <p:nvPr>
            <p:ph type="pic" sz="quarter" idx="12"/>
          </p:nvPr>
        </p:nvSpPr>
        <p:spPr>
          <a:xfrm>
            <a:off x="6092740" y="3508031"/>
            <a:ext cx="2676902" cy="2664664"/>
          </a:xfrm>
          <a:custGeom>
            <a:avLst/>
            <a:gdLst>
              <a:gd name="connsiteX0" fmla="*/ 0 w 2730559"/>
              <a:gd name="connsiteY0" fmla="*/ 0 h 2730559"/>
              <a:gd name="connsiteX1" fmla="*/ 2730559 w 2730559"/>
              <a:gd name="connsiteY1" fmla="*/ 0 h 2730559"/>
              <a:gd name="connsiteX2" fmla="*/ 2730559 w 2730559"/>
              <a:gd name="connsiteY2" fmla="*/ 2730559 h 2730559"/>
              <a:gd name="connsiteX3" fmla="*/ 341320 w 2730559"/>
              <a:gd name="connsiteY3" fmla="*/ 2730559 h 2730559"/>
              <a:gd name="connsiteX4" fmla="*/ 0 w 2730559"/>
              <a:gd name="connsiteY4" fmla="*/ 2389239 h 2730559"/>
              <a:gd name="connsiteX0" fmla="*/ 0 w 2730559"/>
              <a:gd name="connsiteY0" fmla="*/ 0 h 2730559"/>
              <a:gd name="connsiteX1" fmla="*/ 2673409 w 2730559"/>
              <a:gd name="connsiteY1" fmla="*/ 3175 h 2730559"/>
              <a:gd name="connsiteX2" fmla="*/ 2730559 w 2730559"/>
              <a:gd name="connsiteY2" fmla="*/ 2730559 h 2730559"/>
              <a:gd name="connsiteX3" fmla="*/ 341320 w 2730559"/>
              <a:gd name="connsiteY3" fmla="*/ 2730559 h 2730559"/>
              <a:gd name="connsiteX4" fmla="*/ 0 w 2730559"/>
              <a:gd name="connsiteY4" fmla="*/ 2389239 h 2730559"/>
              <a:gd name="connsiteX5" fmla="*/ 0 w 2730559"/>
              <a:gd name="connsiteY5" fmla="*/ 0 h 2730559"/>
              <a:gd name="connsiteX0" fmla="*/ 0 w 2676584"/>
              <a:gd name="connsiteY0" fmla="*/ 0 h 2730559"/>
              <a:gd name="connsiteX1" fmla="*/ 2673409 w 2676584"/>
              <a:gd name="connsiteY1" fmla="*/ 3175 h 2730559"/>
              <a:gd name="connsiteX2" fmla="*/ 2676584 w 2676584"/>
              <a:gd name="connsiteY2" fmla="*/ 2730559 h 2730559"/>
              <a:gd name="connsiteX3" fmla="*/ 341320 w 2676584"/>
              <a:gd name="connsiteY3" fmla="*/ 2730559 h 2730559"/>
              <a:gd name="connsiteX4" fmla="*/ 0 w 2676584"/>
              <a:gd name="connsiteY4" fmla="*/ 2389239 h 2730559"/>
              <a:gd name="connsiteX5" fmla="*/ 0 w 2676584"/>
              <a:gd name="connsiteY5" fmla="*/ 0 h 2730559"/>
              <a:gd name="connsiteX0" fmla="*/ 0 w 2676584"/>
              <a:gd name="connsiteY0" fmla="*/ 0 h 2730559"/>
              <a:gd name="connsiteX1" fmla="*/ 2666807 w 2676584"/>
              <a:gd name="connsiteY1" fmla="*/ 72497 h 2730559"/>
              <a:gd name="connsiteX2" fmla="*/ 2676584 w 2676584"/>
              <a:gd name="connsiteY2" fmla="*/ 2730559 h 2730559"/>
              <a:gd name="connsiteX3" fmla="*/ 341320 w 2676584"/>
              <a:gd name="connsiteY3" fmla="*/ 2730559 h 2730559"/>
              <a:gd name="connsiteX4" fmla="*/ 0 w 2676584"/>
              <a:gd name="connsiteY4" fmla="*/ 2389239 h 2730559"/>
              <a:gd name="connsiteX5" fmla="*/ 0 w 2676584"/>
              <a:gd name="connsiteY5" fmla="*/ 0 h 2730559"/>
              <a:gd name="connsiteX0" fmla="*/ 0 w 2676584"/>
              <a:gd name="connsiteY0" fmla="*/ 0 h 2667838"/>
              <a:gd name="connsiteX1" fmla="*/ 2666807 w 2676584"/>
              <a:gd name="connsiteY1" fmla="*/ 9776 h 2667838"/>
              <a:gd name="connsiteX2" fmla="*/ 2676584 w 2676584"/>
              <a:gd name="connsiteY2" fmla="*/ 2667838 h 2667838"/>
              <a:gd name="connsiteX3" fmla="*/ 341320 w 2676584"/>
              <a:gd name="connsiteY3" fmla="*/ 2667838 h 2667838"/>
              <a:gd name="connsiteX4" fmla="*/ 0 w 2676584"/>
              <a:gd name="connsiteY4" fmla="*/ 2326518 h 2667838"/>
              <a:gd name="connsiteX5" fmla="*/ 0 w 2676584"/>
              <a:gd name="connsiteY5" fmla="*/ 0 h 2667838"/>
              <a:gd name="connsiteX0" fmla="*/ 0 w 2679885"/>
              <a:gd name="connsiteY0" fmla="*/ 0 h 2687645"/>
              <a:gd name="connsiteX1" fmla="*/ 2670108 w 2679885"/>
              <a:gd name="connsiteY1" fmla="*/ 29583 h 2687645"/>
              <a:gd name="connsiteX2" fmla="*/ 2679885 w 2679885"/>
              <a:gd name="connsiteY2" fmla="*/ 2687645 h 2687645"/>
              <a:gd name="connsiteX3" fmla="*/ 344621 w 2679885"/>
              <a:gd name="connsiteY3" fmla="*/ 2687645 h 2687645"/>
              <a:gd name="connsiteX4" fmla="*/ 3301 w 2679885"/>
              <a:gd name="connsiteY4" fmla="*/ 2346325 h 2687645"/>
              <a:gd name="connsiteX5" fmla="*/ 0 w 2679885"/>
              <a:gd name="connsiteY5" fmla="*/ 0 h 2687645"/>
              <a:gd name="connsiteX0" fmla="*/ 0 w 2679885"/>
              <a:gd name="connsiteY0" fmla="*/ 0 h 2687645"/>
              <a:gd name="connsiteX1" fmla="*/ 2666807 w 2679885"/>
              <a:gd name="connsiteY1" fmla="*/ 22981 h 2687645"/>
              <a:gd name="connsiteX2" fmla="*/ 2679885 w 2679885"/>
              <a:gd name="connsiteY2" fmla="*/ 2687645 h 2687645"/>
              <a:gd name="connsiteX3" fmla="*/ 344621 w 2679885"/>
              <a:gd name="connsiteY3" fmla="*/ 2687645 h 2687645"/>
              <a:gd name="connsiteX4" fmla="*/ 3301 w 2679885"/>
              <a:gd name="connsiteY4" fmla="*/ 2346325 h 2687645"/>
              <a:gd name="connsiteX5" fmla="*/ 0 w 2679885"/>
              <a:gd name="connsiteY5" fmla="*/ 0 h 2687645"/>
              <a:gd name="connsiteX0" fmla="*/ 0 w 2679885"/>
              <a:gd name="connsiteY0" fmla="*/ 0 h 2687645"/>
              <a:gd name="connsiteX1" fmla="*/ 2673409 w 2679885"/>
              <a:gd name="connsiteY1" fmla="*/ 22981 h 2687645"/>
              <a:gd name="connsiteX2" fmla="*/ 2679885 w 2679885"/>
              <a:gd name="connsiteY2" fmla="*/ 2687645 h 2687645"/>
              <a:gd name="connsiteX3" fmla="*/ 344621 w 2679885"/>
              <a:gd name="connsiteY3" fmla="*/ 2687645 h 2687645"/>
              <a:gd name="connsiteX4" fmla="*/ 3301 w 2679885"/>
              <a:gd name="connsiteY4" fmla="*/ 2346325 h 2687645"/>
              <a:gd name="connsiteX5" fmla="*/ 0 w 2679885"/>
              <a:gd name="connsiteY5" fmla="*/ 0 h 2687645"/>
              <a:gd name="connsiteX0" fmla="*/ 0 w 2679885"/>
              <a:gd name="connsiteY0" fmla="*/ 0 h 2671140"/>
              <a:gd name="connsiteX1" fmla="*/ 2673409 w 2679885"/>
              <a:gd name="connsiteY1" fmla="*/ 6476 h 2671140"/>
              <a:gd name="connsiteX2" fmla="*/ 2679885 w 2679885"/>
              <a:gd name="connsiteY2" fmla="*/ 2671140 h 2671140"/>
              <a:gd name="connsiteX3" fmla="*/ 344621 w 2679885"/>
              <a:gd name="connsiteY3" fmla="*/ 2671140 h 2671140"/>
              <a:gd name="connsiteX4" fmla="*/ 3301 w 2679885"/>
              <a:gd name="connsiteY4" fmla="*/ 2329820 h 2671140"/>
              <a:gd name="connsiteX5" fmla="*/ 0 w 2679885"/>
              <a:gd name="connsiteY5" fmla="*/ 0 h 2671140"/>
              <a:gd name="connsiteX0" fmla="*/ 318 w 2676902"/>
              <a:gd name="connsiteY0" fmla="*/ 3427 h 2664664"/>
              <a:gd name="connsiteX1" fmla="*/ 2670426 w 2676902"/>
              <a:gd name="connsiteY1" fmla="*/ 0 h 2664664"/>
              <a:gd name="connsiteX2" fmla="*/ 2676902 w 2676902"/>
              <a:gd name="connsiteY2" fmla="*/ 2664664 h 2664664"/>
              <a:gd name="connsiteX3" fmla="*/ 341638 w 2676902"/>
              <a:gd name="connsiteY3" fmla="*/ 2664664 h 2664664"/>
              <a:gd name="connsiteX4" fmla="*/ 318 w 2676902"/>
              <a:gd name="connsiteY4" fmla="*/ 2323344 h 2664664"/>
              <a:gd name="connsiteX5" fmla="*/ 318 w 2676902"/>
              <a:gd name="connsiteY5" fmla="*/ 3427 h 26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902" h="2664664">
                <a:moveTo>
                  <a:pt x="318" y="3427"/>
                </a:moveTo>
                <a:lnTo>
                  <a:pt x="2670426" y="0"/>
                </a:lnTo>
                <a:cubicBezTo>
                  <a:pt x="2671484" y="909128"/>
                  <a:pt x="2675844" y="1755536"/>
                  <a:pt x="2676902" y="2664664"/>
                </a:cubicBezTo>
                <a:lnTo>
                  <a:pt x="341638" y="2664664"/>
                </a:lnTo>
                <a:cubicBezTo>
                  <a:pt x="153280" y="2664664"/>
                  <a:pt x="318" y="2511702"/>
                  <a:pt x="318" y="2323344"/>
                </a:cubicBezTo>
                <a:cubicBezTo>
                  <a:pt x="-782" y="1541236"/>
                  <a:pt x="1418" y="785535"/>
                  <a:pt x="318" y="3427"/>
                </a:cubicBezTo>
                <a:close/>
              </a:path>
            </a:pathLst>
          </a:custGeom>
          <a:solidFill>
            <a:schemeClr val="bg1">
              <a:lumMod val="95000"/>
            </a:schemeClr>
          </a:solidFill>
        </p:spPr>
        <p:txBody>
          <a:bodyPr wrap="square" anchor="ctr" anchorCtr="0">
            <a:noAutofit/>
          </a:bodyPr>
          <a:lstStyle>
            <a:lvl1pPr marL="0" indent="0" algn="ctr">
              <a:buNone/>
              <a:defRPr sz="1100"/>
            </a:lvl1pPr>
          </a:lstStyle>
          <a:p>
            <a:r>
              <a:rPr lang="en-US"/>
              <a:t>Click icon to add picture</a:t>
            </a:r>
          </a:p>
        </p:txBody>
      </p:sp>
      <p:sp>
        <p:nvSpPr>
          <p:cNvPr id="39" name="Picture Placeholder 38">
            <a:extLst>
              <a:ext uri="{FF2B5EF4-FFF2-40B4-BE49-F238E27FC236}">
                <a16:creationId xmlns:a16="http://schemas.microsoft.com/office/drawing/2014/main" id="{CB2268C8-F3C6-487B-C289-2DE7421EDE58}"/>
              </a:ext>
            </a:extLst>
          </p:cNvPr>
          <p:cNvSpPr>
            <a:spLocks noGrp="1"/>
          </p:cNvSpPr>
          <p:nvPr>
            <p:ph type="pic" sz="quarter" idx="13"/>
          </p:nvPr>
        </p:nvSpPr>
        <p:spPr>
          <a:xfrm>
            <a:off x="8958535" y="3505635"/>
            <a:ext cx="2670539" cy="2667059"/>
          </a:xfrm>
          <a:custGeom>
            <a:avLst/>
            <a:gdLst>
              <a:gd name="connsiteX0" fmla="*/ 0 w 2730559"/>
              <a:gd name="connsiteY0" fmla="*/ 0 h 2730559"/>
              <a:gd name="connsiteX1" fmla="*/ 2730559 w 2730559"/>
              <a:gd name="connsiteY1" fmla="*/ 0 h 2730559"/>
              <a:gd name="connsiteX2" fmla="*/ 2730559 w 2730559"/>
              <a:gd name="connsiteY2" fmla="*/ 2389239 h 2730559"/>
              <a:gd name="connsiteX3" fmla="*/ 2389239 w 2730559"/>
              <a:gd name="connsiteY3" fmla="*/ 2730559 h 2730559"/>
              <a:gd name="connsiteX4" fmla="*/ 0 w 2730559"/>
              <a:gd name="connsiteY4" fmla="*/ 2730559 h 2730559"/>
              <a:gd name="connsiteX0" fmla="*/ 63500 w 2730559"/>
              <a:gd name="connsiteY0" fmla="*/ 0 h 2730559"/>
              <a:gd name="connsiteX1" fmla="*/ 2730559 w 2730559"/>
              <a:gd name="connsiteY1" fmla="*/ 0 h 2730559"/>
              <a:gd name="connsiteX2" fmla="*/ 2730559 w 2730559"/>
              <a:gd name="connsiteY2" fmla="*/ 2389239 h 2730559"/>
              <a:gd name="connsiteX3" fmla="*/ 2389239 w 2730559"/>
              <a:gd name="connsiteY3" fmla="*/ 2730559 h 2730559"/>
              <a:gd name="connsiteX4" fmla="*/ 0 w 2730559"/>
              <a:gd name="connsiteY4" fmla="*/ 2730559 h 2730559"/>
              <a:gd name="connsiteX5" fmla="*/ 63500 w 2730559"/>
              <a:gd name="connsiteY5" fmla="*/ 0 h 2730559"/>
              <a:gd name="connsiteX0" fmla="*/ 3175 w 2670234"/>
              <a:gd name="connsiteY0" fmla="*/ 0 h 2730559"/>
              <a:gd name="connsiteX1" fmla="*/ 2670234 w 2670234"/>
              <a:gd name="connsiteY1" fmla="*/ 0 h 2730559"/>
              <a:gd name="connsiteX2" fmla="*/ 2670234 w 2670234"/>
              <a:gd name="connsiteY2" fmla="*/ 2389239 h 2730559"/>
              <a:gd name="connsiteX3" fmla="*/ 2328914 w 2670234"/>
              <a:gd name="connsiteY3" fmla="*/ 2730559 h 2730559"/>
              <a:gd name="connsiteX4" fmla="*/ 0 w 2670234"/>
              <a:gd name="connsiteY4" fmla="*/ 2727384 h 2730559"/>
              <a:gd name="connsiteX5" fmla="*/ 3175 w 2670234"/>
              <a:gd name="connsiteY5" fmla="*/ 0 h 2730559"/>
              <a:gd name="connsiteX0" fmla="*/ 3175 w 2670234"/>
              <a:gd name="connsiteY0" fmla="*/ 63500 h 2730559"/>
              <a:gd name="connsiteX1" fmla="*/ 2670234 w 2670234"/>
              <a:gd name="connsiteY1" fmla="*/ 0 h 2730559"/>
              <a:gd name="connsiteX2" fmla="*/ 2670234 w 2670234"/>
              <a:gd name="connsiteY2" fmla="*/ 2389239 h 2730559"/>
              <a:gd name="connsiteX3" fmla="*/ 2328914 w 2670234"/>
              <a:gd name="connsiteY3" fmla="*/ 2730559 h 2730559"/>
              <a:gd name="connsiteX4" fmla="*/ 0 w 2670234"/>
              <a:gd name="connsiteY4" fmla="*/ 2727384 h 2730559"/>
              <a:gd name="connsiteX5" fmla="*/ 3175 w 2670234"/>
              <a:gd name="connsiteY5" fmla="*/ 63500 h 2730559"/>
              <a:gd name="connsiteX0" fmla="*/ 3175 w 2673409"/>
              <a:gd name="connsiteY0" fmla="*/ 0 h 2667059"/>
              <a:gd name="connsiteX1" fmla="*/ 2673409 w 2673409"/>
              <a:gd name="connsiteY1" fmla="*/ 3175 h 2667059"/>
              <a:gd name="connsiteX2" fmla="*/ 2670234 w 2673409"/>
              <a:gd name="connsiteY2" fmla="*/ 2325739 h 2667059"/>
              <a:gd name="connsiteX3" fmla="*/ 2328914 w 2673409"/>
              <a:gd name="connsiteY3" fmla="*/ 2667059 h 2667059"/>
              <a:gd name="connsiteX4" fmla="*/ 0 w 2673409"/>
              <a:gd name="connsiteY4" fmla="*/ 2663884 h 2667059"/>
              <a:gd name="connsiteX5" fmla="*/ 3175 w 2673409"/>
              <a:gd name="connsiteY5" fmla="*/ 0 h 2667059"/>
              <a:gd name="connsiteX0" fmla="*/ 3175 w 2670539"/>
              <a:gd name="connsiteY0" fmla="*/ 0 h 2667059"/>
              <a:gd name="connsiteX1" fmla="*/ 2670234 w 2670539"/>
              <a:gd name="connsiteY1" fmla="*/ 3175 h 2667059"/>
              <a:gd name="connsiteX2" fmla="*/ 2670234 w 2670539"/>
              <a:gd name="connsiteY2" fmla="*/ 2325739 h 2667059"/>
              <a:gd name="connsiteX3" fmla="*/ 2328914 w 2670539"/>
              <a:gd name="connsiteY3" fmla="*/ 2667059 h 2667059"/>
              <a:gd name="connsiteX4" fmla="*/ 0 w 2670539"/>
              <a:gd name="connsiteY4" fmla="*/ 2663884 h 2667059"/>
              <a:gd name="connsiteX5" fmla="*/ 3175 w 2670539"/>
              <a:gd name="connsiteY5" fmla="*/ 0 h 266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0539" h="2667059">
                <a:moveTo>
                  <a:pt x="3175" y="0"/>
                </a:moveTo>
                <a:lnTo>
                  <a:pt x="2670234" y="3175"/>
                </a:lnTo>
                <a:cubicBezTo>
                  <a:pt x="2669176" y="777363"/>
                  <a:pt x="2671292" y="1551551"/>
                  <a:pt x="2670234" y="2325739"/>
                </a:cubicBezTo>
                <a:cubicBezTo>
                  <a:pt x="2670234" y="2514097"/>
                  <a:pt x="2517272" y="2667059"/>
                  <a:pt x="2328914" y="2667059"/>
                </a:cubicBezTo>
                <a:lnTo>
                  <a:pt x="0" y="2663884"/>
                </a:lnTo>
                <a:cubicBezTo>
                  <a:pt x="0" y="1753698"/>
                  <a:pt x="3175" y="910186"/>
                  <a:pt x="3175" y="0"/>
                </a:cubicBezTo>
                <a:close/>
              </a:path>
            </a:pathLst>
          </a:custGeom>
          <a:solidFill>
            <a:schemeClr val="bg1">
              <a:lumMod val="95000"/>
            </a:schemeClr>
          </a:solidFill>
        </p:spPr>
        <p:txBody>
          <a:bodyPr wrap="square" anchor="ctr" anchorCtr="0">
            <a:noAutofit/>
          </a:bodyPr>
          <a:lstStyle>
            <a:lvl1pPr marL="0" indent="0" algn="ctr">
              <a:buNone/>
              <a:defRPr sz="1100"/>
            </a:lvl1pPr>
          </a:lstStyle>
          <a:p>
            <a:r>
              <a:rPr lang="en-US"/>
              <a:t>Click icon to add picture</a:t>
            </a:r>
          </a:p>
        </p:txBody>
      </p:sp>
      <p:sp>
        <p:nvSpPr>
          <p:cNvPr id="9" name="Text Placeholder 6">
            <a:extLst>
              <a:ext uri="{FF2B5EF4-FFF2-40B4-BE49-F238E27FC236}">
                <a16:creationId xmlns:a16="http://schemas.microsoft.com/office/drawing/2014/main" id="{D42494DB-94AA-CA53-4695-B11080A652C4}"/>
              </a:ext>
            </a:extLst>
          </p:cNvPr>
          <p:cNvSpPr>
            <a:spLocks noGrp="1"/>
          </p:cNvSpPr>
          <p:nvPr>
            <p:ph type="body" sz="quarter" idx="29" hasCustomPrompt="1"/>
          </p:nvPr>
        </p:nvSpPr>
        <p:spPr>
          <a:xfrm>
            <a:off x="585500" y="291579"/>
            <a:ext cx="5274981" cy="1184960"/>
          </a:xfrm>
          <a:prstGeom prst="rect">
            <a:avLst/>
          </a:prstGeom>
        </p:spPr>
        <p:txBody>
          <a:bodyPr wrap="square" rIns="91440"/>
          <a:lstStyle>
            <a:lvl1pPr marL="0" indent="0">
              <a:lnSpc>
                <a:spcPct val="80000"/>
              </a:lnSpc>
              <a:buFontTx/>
              <a:buNone/>
              <a:defRPr sz="3400" b="1"/>
            </a:lvl1pPr>
          </a:lstStyle>
          <a:p>
            <a:r>
              <a:rPr lang="en-US"/>
              <a:t>Title</a:t>
            </a:r>
          </a:p>
        </p:txBody>
      </p:sp>
      <p:sp>
        <p:nvSpPr>
          <p:cNvPr id="2" name="Text Placeholder 11">
            <a:extLst>
              <a:ext uri="{FF2B5EF4-FFF2-40B4-BE49-F238E27FC236}">
                <a16:creationId xmlns:a16="http://schemas.microsoft.com/office/drawing/2014/main" id="{7897F310-4EA5-A33B-E3C5-AD3A0A4065A9}"/>
              </a:ext>
            </a:extLst>
          </p:cNvPr>
          <p:cNvSpPr>
            <a:spLocks noGrp="1"/>
          </p:cNvSpPr>
          <p:nvPr>
            <p:ph type="body" sz="quarter" idx="31"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6" name="Content Placeholder 5">
            <a:extLst>
              <a:ext uri="{FF2B5EF4-FFF2-40B4-BE49-F238E27FC236}">
                <a16:creationId xmlns:a16="http://schemas.microsoft.com/office/drawing/2014/main" id="{97406DA0-D802-186C-5F4B-FC577D0AC0CB}"/>
              </a:ext>
            </a:extLst>
          </p:cNvPr>
          <p:cNvSpPr>
            <a:spLocks noGrp="1"/>
          </p:cNvSpPr>
          <p:nvPr>
            <p:ph sz="quarter" idx="33" hasCustomPrompt="1"/>
          </p:nvPr>
        </p:nvSpPr>
        <p:spPr>
          <a:xfrm>
            <a:off x="585788" y="1608138"/>
            <a:ext cx="5275262" cy="4564062"/>
          </a:xfrm>
        </p:spPr>
        <p:txBody>
          <a:bodyPr/>
          <a:lstStyle/>
          <a:p>
            <a:pPr lvl="0"/>
            <a:r>
              <a:rPr lang="en-US" dirty="0"/>
              <a:t>Text</a:t>
            </a:r>
          </a:p>
        </p:txBody>
      </p:sp>
    </p:spTree>
    <p:extLst>
      <p:ext uri="{BB962C8B-B14F-4D97-AF65-F5344CB8AC3E}">
        <p14:creationId xmlns:p14="http://schemas.microsoft.com/office/powerpoint/2010/main" val="2802432325"/>
      </p:ext>
    </p:extLst>
  </p:cSld>
  <p:clrMapOvr>
    <a:masterClrMapping/>
  </p:clrMapOvr>
  <p:extLst>
    <p:ext uri="{DCECCB84-F9BA-43D5-87BE-67443E8EF086}">
      <p15:sldGuideLst xmlns:p15="http://schemas.microsoft.com/office/powerpoint/2012/main">
        <p15:guide id="1" pos="5520" userDrawn="1">
          <p15:clr>
            <a:srgbClr val="FBAE40"/>
          </p15:clr>
        </p15:guide>
        <p15:guide id="2" pos="5640" userDrawn="1">
          <p15:clr>
            <a:srgbClr val="FBAE40"/>
          </p15:clr>
        </p15:guide>
        <p15:guide id="3" orient="horz" pos="208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 image grid">
    <p:spTree>
      <p:nvGrpSpPr>
        <p:cNvPr id="1" name=""/>
        <p:cNvGrpSpPr/>
        <p:nvPr/>
      </p:nvGrpSpPr>
      <p:grpSpPr>
        <a:xfrm>
          <a:off x="0" y="0"/>
          <a:ext cx="0" cy="0"/>
          <a:chOff x="0" y="0"/>
          <a:chExt cx="0" cy="0"/>
        </a:xfrm>
      </p:grpSpPr>
      <p:sp>
        <p:nvSpPr>
          <p:cNvPr id="28" name="Picture Placeholder 19">
            <a:extLst>
              <a:ext uri="{FF2B5EF4-FFF2-40B4-BE49-F238E27FC236}">
                <a16:creationId xmlns:a16="http://schemas.microsoft.com/office/drawing/2014/main" id="{CB284CC9-1EFA-C48F-4017-EBAD2C938ACF}"/>
              </a:ext>
            </a:extLst>
          </p:cNvPr>
          <p:cNvSpPr>
            <a:spLocks noGrp="1"/>
          </p:cNvSpPr>
          <p:nvPr>
            <p:ph type="pic" sz="quarter" idx="24"/>
          </p:nvPr>
        </p:nvSpPr>
        <p:spPr>
          <a:xfrm>
            <a:off x="6107104" y="3490451"/>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38" name="Picture Placeholder 37">
            <a:extLst>
              <a:ext uri="{FF2B5EF4-FFF2-40B4-BE49-F238E27FC236}">
                <a16:creationId xmlns:a16="http://schemas.microsoft.com/office/drawing/2014/main" id="{DB0FC094-E0CE-7618-7163-4DF0CBBCCCE6}"/>
              </a:ext>
            </a:extLst>
          </p:cNvPr>
          <p:cNvSpPr>
            <a:spLocks noGrp="1" noChangeAspect="1"/>
          </p:cNvSpPr>
          <p:nvPr>
            <p:ph type="pic" sz="quarter" idx="40"/>
          </p:nvPr>
        </p:nvSpPr>
        <p:spPr>
          <a:xfrm>
            <a:off x="6106282" y="4939389"/>
            <a:ext cx="1234440" cy="1234440"/>
          </a:xfrm>
          <a:custGeom>
            <a:avLst/>
            <a:gdLst>
              <a:gd name="connsiteX0" fmla="*/ 0 w 1282476"/>
              <a:gd name="connsiteY0" fmla="*/ 0 h 1280033"/>
              <a:gd name="connsiteX1" fmla="*/ 1282476 w 1282476"/>
              <a:gd name="connsiteY1" fmla="*/ 0 h 1280033"/>
              <a:gd name="connsiteX2" fmla="*/ 1282476 w 1282476"/>
              <a:gd name="connsiteY2" fmla="*/ 1280033 h 1280033"/>
              <a:gd name="connsiteX3" fmla="*/ 343384 w 1282476"/>
              <a:gd name="connsiteY3" fmla="*/ 1280033 h 1280033"/>
              <a:gd name="connsiteX4" fmla="*/ 0 w 1282476"/>
              <a:gd name="connsiteY4" fmla="*/ 937812 h 128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476" h="1280033">
                <a:moveTo>
                  <a:pt x="0" y="0"/>
                </a:moveTo>
                <a:lnTo>
                  <a:pt x="1282476" y="0"/>
                </a:lnTo>
                <a:lnTo>
                  <a:pt x="1282476" y="1280033"/>
                </a:lnTo>
                <a:lnTo>
                  <a:pt x="343384" y="1280033"/>
                </a:lnTo>
                <a:cubicBezTo>
                  <a:pt x="153887" y="1280033"/>
                  <a:pt x="0" y="1126667"/>
                  <a:pt x="0" y="937812"/>
                </a:cubicBezTo>
                <a:close/>
              </a:path>
            </a:pathLst>
          </a:custGeom>
          <a:solidFill>
            <a:schemeClr val="bg1">
              <a:lumMod val="95000"/>
            </a:schemeClr>
          </a:solidFill>
        </p:spPr>
        <p:txBody>
          <a:bodyPr wrap="square" anchor="ctr" anchorCtr="0">
            <a:noAutofit/>
          </a:bodyPr>
          <a:lstStyle>
            <a:lvl1pPr marL="0" indent="0" algn="ctr">
              <a:buFontTx/>
              <a:buNone/>
              <a:defRPr sz="1100"/>
            </a:lvl1pPr>
          </a:lstStyle>
          <a:p>
            <a:r>
              <a:rPr lang="en-US"/>
              <a:t>Click icon to add picture</a:t>
            </a:r>
          </a:p>
        </p:txBody>
      </p:sp>
      <p:sp>
        <p:nvSpPr>
          <p:cNvPr id="53" name="Picture Placeholder 52">
            <a:extLst>
              <a:ext uri="{FF2B5EF4-FFF2-40B4-BE49-F238E27FC236}">
                <a16:creationId xmlns:a16="http://schemas.microsoft.com/office/drawing/2014/main" id="{7E352738-CCEA-377C-7EE5-C2194BB27A8A}"/>
              </a:ext>
            </a:extLst>
          </p:cNvPr>
          <p:cNvSpPr>
            <a:spLocks noGrp="1" noChangeAspect="1"/>
          </p:cNvSpPr>
          <p:nvPr>
            <p:ph type="pic" sz="quarter" idx="41"/>
          </p:nvPr>
        </p:nvSpPr>
        <p:spPr>
          <a:xfrm>
            <a:off x="6096000" y="657982"/>
            <a:ext cx="1234440" cy="1234440"/>
          </a:xfrm>
          <a:custGeom>
            <a:avLst/>
            <a:gdLst>
              <a:gd name="connsiteX0" fmla="*/ 343707 w 1285591"/>
              <a:gd name="connsiteY0" fmla="*/ 0 h 1279333"/>
              <a:gd name="connsiteX1" fmla="*/ 1285591 w 1285591"/>
              <a:gd name="connsiteY1" fmla="*/ 0 h 1279333"/>
              <a:gd name="connsiteX2" fmla="*/ 1285591 w 1285591"/>
              <a:gd name="connsiteY2" fmla="*/ 1279333 h 1279333"/>
              <a:gd name="connsiteX3" fmla="*/ 0 w 1285591"/>
              <a:gd name="connsiteY3" fmla="*/ 1279333 h 1279333"/>
              <a:gd name="connsiteX4" fmla="*/ 0 w 1285591"/>
              <a:gd name="connsiteY4" fmla="*/ 342543 h 1279333"/>
              <a:gd name="connsiteX5" fmla="*/ 343707 w 1285591"/>
              <a:gd name="connsiteY5" fmla="*/ 0 h 12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591" h="1279333">
                <a:moveTo>
                  <a:pt x="343707" y="0"/>
                </a:moveTo>
                <a:lnTo>
                  <a:pt x="1285591" y="0"/>
                </a:lnTo>
                <a:lnTo>
                  <a:pt x="1285591" y="1279333"/>
                </a:lnTo>
                <a:lnTo>
                  <a:pt x="0" y="1279333"/>
                </a:lnTo>
                <a:lnTo>
                  <a:pt x="0" y="342543"/>
                </a:lnTo>
                <a:cubicBezTo>
                  <a:pt x="0" y="153510"/>
                  <a:pt x="154032" y="0"/>
                  <a:pt x="343707" y="0"/>
                </a:cubicBezTo>
                <a:close/>
              </a:path>
            </a:pathLst>
          </a:custGeom>
          <a:solidFill>
            <a:schemeClr val="bg1">
              <a:lumMod val="95000"/>
            </a:schemeClr>
          </a:solidFill>
        </p:spPr>
        <p:txBody>
          <a:bodyPr wrap="square" anchor="ctr" anchorCtr="0">
            <a:noAutofit/>
          </a:bodyPr>
          <a:lstStyle>
            <a:lvl1pPr marL="0" indent="0" algn="ctr">
              <a:buFontTx/>
              <a:buNone/>
              <a:defRPr sz="1100"/>
            </a:lvl1pPr>
          </a:lstStyle>
          <a:p>
            <a:r>
              <a:rPr lang="en-US"/>
              <a:t>Click icon to add picture</a:t>
            </a:r>
          </a:p>
        </p:txBody>
      </p:sp>
      <p:sp>
        <p:nvSpPr>
          <p:cNvPr id="56" name="Picture Placeholder 55">
            <a:extLst>
              <a:ext uri="{FF2B5EF4-FFF2-40B4-BE49-F238E27FC236}">
                <a16:creationId xmlns:a16="http://schemas.microsoft.com/office/drawing/2014/main" id="{4F63AE57-F084-F521-C3DC-4145212B0D2B}"/>
              </a:ext>
            </a:extLst>
          </p:cNvPr>
          <p:cNvSpPr>
            <a:spLocks noGrp="1" noChangeAspect="1"/>
          </p:cNvSpPr>
          <p:nvPr>
            <p:ph type="pic" sz="quarter" idx="42"/>
          </p:nvPr>
        </p:nvSpPr>
        <p:spPr>
          <a:xfrm>
            <a:off x="10383704" y="657982"/>
            <a:ext cx="1236796" cy="1234440"/>
          </a:xfrm>
          <a:custGeom>
            <a:avLst/>
            <a:gdLst>
              <a:gd name="connsiteX0" fmla="*/ 0 w 1282476"/>
              <a:gd name="connsiteY0" fmla="*/ 0 h 1280033"/>
              <a:gd name="connsiteX1" fmla="*/ 939092 w 1282476"/>
              <a:gd name="connsiteY1" fmla="*/ 0 h 1280033"/>
              <a:gd name="connsiteX2" fmla="*/ 1282476 w 1282476"/>
              <a:gd name="connsiteY2" fmla="*/ 342221 h 1280033"/>
              <a:gd name="connsiteX3" fmla="*/ 1282476 w 1282476"/>
              <a:gd name="connsiteY3" fmla="*/ 1280033 h 1280033"/>
              <a:gd name="connsiteX4" fmla="*/ 0 w 1282476"/>
              <a:gd name="connsiteY4" fmla="*/ 1280033 h 1280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476" h="1280033">
                <a:moveTo>
                  <a:pt x="0" y="0"/>
                </a:moveTo>
                <a:lnTo>
                  <a:pt x="939092" y="0"/>
                </a:lnTo>
                <a:cubicBezTo>
                  <a:pt x="1128590" y="0"/>
                  <a:pt x="1282476" y="153366"/>
                  <a:pt x="1282476" y="342221"/>
                </a:cubicBezTo>
                <a:lnTo>
                  <a:pt x="1282476" y="1280033"/>
                </a:lnTo>
                <a:lnTo>
                  <a:pt x="0" y="1280033"/>
                </a:lnTo>
                <a:close/>
              </a:path>
            </a:pathLst>
          </a:custGeom>
          <a:solidFill>
            <a:schemeClr val="bg1">
              <a:lumMod val="95000"/>
            </a:schemeClr>
          </a:solidFill>
        </p:spPr>
        <p:txBody>
          <a:bodyPr wrap="square" anchor="ctr" anchorCtr="0">
            <a:noAutofit/>
          </a:bodyPr>
          <a:lstStyle>
            <a:lvl1pPr marL="0" indent="0" algn="ctr">
              <a:buFontTx/>
              <a:buNone/>
              <a:defRPr sz="1100"/>
            </a:lvl1pPr>
          </a:lstStyle>
          <a:p>
            <a:r>
              <a:rPr lang="en-US"/>
              <a:t>Click icon to add picture</a:t>
            </a:r>
          </a:p>
        </p:txBody>
      </p:sp>
      <p:sp>
        <p:nvSpPr>
          <p:cNvPr id="59" name="Picture Placeholder 58">
            <a:extLst>
              <a:ext uri="{FF2B5EF4-FFF2-40B4-BE49-F238E27FC236}">
                <a16:creationId xmlns:a16="http://schemas.microsoft.com/office/drawing/2014/main" id="{62760E03-11EE-0ABE-9610-12BF4284C05C}"/>
              </a:ext>
            </a:extLst>
          </p:cNvPr>
          <p:cNvSpPr>
            <a:spLocks noGrp="1"/>
          </p:cNvSpPr>
          <p:nvPr>
            <p:ph type="pic" sz="quarter" idx="43"/>
          </p:nvPr>
        </p:nvSpPr>
        <p:spPr>
          <a:xfrm>
            <a:off x="10381015" y="4939389"/>
            <a:ext cx="1234440" cy="1234440"/>
          </a:xfrm>
          <a:custGeom>
            <a:avLst/>
            <a:gdLst>
              <a:gd name="connsiteX0" fmla="*/ 0 w 1284384"/>
              <a:gd name="connsiteY0" fmla="*/ 0 h 1278132"/>
              <a:gd name="connsiteX1" fmla="*/ 1284384 w 1284384"/>
              <a:gd name="connsiteY1" fmla="*/ 0 h 1278132"/>
              <a:gd name="connsiteX2" fmla="*/ 1284384 w 1284384"/>
              <a:gd name="connsiteY2" fmla="*/ 935911 h 1278132"/>
              <a:gd name="connsiteX3" fmla="*/ 941000 w 1284384"/>
              <a:gd name="connsiteY3" fmla="*/ 1278132 h 1278132"/>
              <a:gd name="connsiteX4" fmla="*/ 0 w 1284384"/>
              <a:gd name="connsiteY4" fmla="*/ 1278132 h 127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384" h="1278132">
                <a:moveTo>
                  <a:pt x="0" y="0"/>
                </a:moveTo>
                <a:lnTo>
                  <a:pt x="1284384" y="0"/>
                </a:lnTo>
                <a:lnTo>
                  <a:pt x="1284384" y="935911"/>
                </a:lnTo>
                <a:cubicBezTo>
                  <a:pt x="1284384" y="1124766"/>
                  <a:pt x="1130497" y="1278132"/>
                  <a:pt x="941000" y="1278132"/>
                </a:cubicBezTo>
                <a:lnTo>
                  <a:pt x="0" y="1278132"/>
                </a:lnTo>
                <a:close/>
              </a:path>
            </a:pathLst>
          </a:custGeom>
          <a:solidFill>
            <a:schemeClr val="bg1">
              <a:lumMod val="95000"/>
            </a:schemeClr>
          </a:solidFill>
        </p:spPr>
        <p:txBody>
          <a:bodyPr wrap="square" anchor="ctr" anchorCtr="0">
            <a:noAutofit/>
          </a:bodyPr>
          <a:lstStyle>
            <a:lvl1pPr marL="0" indent="0" algn="ctr">
              <a:buFontTx/>
              <a:buNone/>
              <a:defRPr sz="1100"/>
            </a:lvl1pPr>
          </a:lstStyle>
          <a:p>
            <a:r>
              <a:rPr lang="en-US"/>
              <a:t>Click icon to add picture</a:t>
            </a:r>
          </a:p>
        </p:txBody>
      </p:sp>
      <p:sp>
        <p:nvSpPr>
          <p:cNvPr id="6" name="Picture Placeholder 19">
            <a:extLst>
              <a:ext uri="{FF2B5EF4-FFF2-40B4-BE49-F238E27FC236}">
                <a16:creationId xmlns:a16="http://schemas.microsoft.com/office/drawing/2014/main" id="{5F38EB75-DD39-3DEE-5873-3097A6A7AB11}"/>
              </a:ext>
            </a:extLst>
          </p:cNvPr>
          <p:cNvSpPr>
            <a:spLocks noGrp="1"/>
          </p:cNvSpPr>
          <p:nvPr>
            <p:ph type="pic" sz="quarter" idx="45"/>
          </p:nvPr>
        </p:nvSpPr>
        <p:spPr>
          <a:xfrm>
            <a:off x="7533423" y="3490451"/>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9" name="Picture Placeholder 19">
            <a:extLst>
              <a:ext uri="{FF2B5EF4-FFF2-40B4-BE49-F238E27FC236}">
                <a16:creationId xmlns:a16="http://schemas.microsoft.com/office/drawing/2014/main" id="{EF7323E4-4973-1369-40DD-15ACDAB4C989}"/>
              </a:ext>
            </a:extLst>
          </p:cNvPr>
          <p:cNvSpPr>
            <a:spLocks noGrp="1"/>
          </p:cNvSpPr>
          <p:nvPr>
            <p:ph type="pic" sz="quarter" idx="47"/>
          </p:nvPr>
        </p:nvSpPr>
        <p:spPr>
          <a:xfrm>
            <a:off x="8959742" y="3490451"/>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0" name="Picture Placeholder 19">
            <a:extLst>
              <a:ext uri="{FF2B5EF4-FFF2-40B4-BE49-F238E27FC236}">
                <a16:creationId xmlns:a16="http://schemas.microsoft.com/office/drawing/2014/main" id="{68BEB1C6-A5B0-C0EE-5602-154D80E42CA7}"/>
              </a:ext>
            </a:extLst>
          </p:cNvPr>
          <p:cNvSpPr>
            <a:spLocks noGrp="1"/>
          </p:cNvSpPr>
          <p:nvPr>
            <p:ph type="pic" sz="quarter" idx="48"/>
          </p:nvPr>
        </p:nvSpPr>
        <p:spPr>
          <a:xfrm>
            <a:off x="7531193" y="4939389"/>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1" name="Picture Placeholder 19">
            <a:extLst>
              <a:ext uri="{FF2B5EF4-FFF2-40B4-BE49-F238E27FC236}">
                <a16:creationId xmlns:a16="http://schemas.microsoft.com/office/drawing/2014/main" id="{C94AC62C-71AE-616E-5EDA-693BB4FC8BA6}"/>
              </a:ext>
            </a:extLst>
          </p:cNvPr>
          <p:cNvSpPr>
            <a:spLocks noGrp="1"/>
          </p:cNvSpPr>
          <p:nvPr>
            <p:ph type="pic" sz="quarter" idx="49"/>
          </p:nvPr>
        </p:nvSpPr>
        <p:spPr>
          <a:xfrm>
            <a:off x="8956104" y="4939389"/>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2" name="Picture Placeholder 19">
            <a:extLst>
              <a:ext uri="{FF2B5EF4-FFF2-40B4-BE49-F238E27FC236}">
                <a16:creationId xmlns:a16="http://schemas.microsoft.com/office/drawing/2014/main" id="{4E4189E0-8169-D501-8BFE-75E033E82B99}"/>
              </a:ext>
            </a:extLst>
          </p:cNvPr>
          <p:cNvSpPr>
            <a:spLocks noGrp="1"/>
          </p:cNvSpPr>
          <p:nvPr>
            <p:ph type="pic" sz="quarter" idx="50"/>
          </p:nvPr>
        </p:nvSpPr>
        <p:spPr>
          <a:xfrm>
            <a:off x="10386060" y="3490451"/>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3" name="Picture Placeholder 19">
            <a:extLst>
              <a:ext uri="{FF2B5EF4-FFF2-40B4-BE49-F238E27FC236}">
                <a16:creationId xmlns:a16="http://schemas.microsoft.com/office/drawing/2014/main" id="{4B44E731-DB0B-B389-430A-FF606AFC2838}"/>
              </a:ext>
            </a:extLst>
          </p:cNvPr>
          <p:cNvSpPr>
            <a:spLocks noGrp="1"/>
          </p:cNvSpPr>
          <p:nvPr>
            <p:ph type="pic" sz="quarter" idx="51"/>
          </p:nvPr>
        </p:nvSpPr>
        <p:spPr>
          <a:xfrm>
            <a:off x="6104874" y="2069994"/>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4" name="Picture Placeholder 19">
            <a:extLst>
              <a:ext uri="{FF2B5EF4-FFF2-40B4-BE49-F238E27FC236}">
                <a16:creationId xmlns:a16="http://schemas.microsoft.com/office/drawing/2014/main" id="{ADDB60D8-AC3F-C0A2-1324-985BA6266B14}"/>
              </a:ext>
            </a:extLst>
          </p:cNvPr>
          <p:cNvSpPr>
            <a:spLocks noGrp="1"/>
          </p:cNvSpPr>
          <p:nvPr>
            <p:ph type="pic" sz="quarter" idx="52"/>
          </p:nvPr>
        </p:nvSpPr>
        <p:spPr>
          <a:xfrm>
            <a:off x="7531193" y="2069994"/>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5" name="Picture Placeholder 19">
            <a:extLst>
              <a:ext uri="{FF2B5EF4-FFF2-40B4-BE49-F238E27FC236}">
                <a16:creationId xmlns:a16="http://schemas.microsoft.com/office/drawing/2014/main" id="{92BE5137-D889-6E29-7602-C9E387395E61}"/>
              </a:ext>
            </a:extLst>
          </p:cNvPr>
          <p:cNvSpPr>
            <a:spLocks noGrp="1"/>
          </p:cNvSpPr>
          <p:nvPr>
            <p:ph type="pic" sz="quarter" idx="53"/>
          </p:nvPr>
        </p:nvSpPr>
        <p:spPr>
          <a:xfrm>
            <a:off x="8957512" y="2069994"/>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6" name="Picture Placeholder 19">
            <a:extLst>
              <a:ext uri="{FF2B5EF4-FFF2-40B4-BE49-F238E27FC236}">
                <a16:creationId xmlns:a16="http://schemas.microsoft.com/office/drawing/2014/main" id="{A52B3EEA-747F-ECD2-655A-4937595848E1}"/>
              </a:ext>
            </a:extLst>
          </p:cNvPr>
          <p:cNvSpPr>
            <a:spLocks noGrp="1"/>
          </p:cNvSpPr>
          <p:nvPr>
            <p:ph type="pic" sz="quarter" idx="54"/>
          </p:nvPr>
        </p:nvSpPr>
        <p:spPr>
          <a:xfrm>
            <a:off x="10383830" y="2069994"/>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7" name="Picture Placeholder 19">
            <a:extLst>
              <a:ext uri="{FF2B5EF4-FFF2-40B4-BE49-F238E27FC236}">
                <a16:creationId xmlns:a16="http://schemas.microsoft.com/office/drawing/2014/main" id="{4B9997B1-297B-1B94-5959-8A6713222B51}"/>
              </a:ext>
            </a:extLst>
          </p:cNvPr>
          <p:cNvSpPr>
            <a:spLocks noGrp="1"/>
          </p:cNvSpPr>
          <p:nvPr>
            <p:ph type="pic" sz="quarter" idx="55"/>
          </p:nvPr>
        </p:nvSpPr>
        <p:spPr>
          <a:xfrm>
            <a:off x="7529785" y="657982"/>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18" name="Picture Placeholder 19">
            <a:extLst>
              <a:ext uri="{FF2B5EF4-FFF2-40B4-BE49-F238E27FC236}">
                <a16:creationId xmlns:a16="http://schemas.microsoft.com/office/drawing/2014/main" id="{71B6DB5B-FB7F-BEA4-25A7-1069DDD5E95D}"/>
              </a:ext>
            </a:extLst>
          </p:cNvPr>
          <p:cNvSpPr>
            <a:spLocks noGrp="1"/>
          </p:cNvSpPr>
          <p:nvPr>
            <p:ph type="pic" sz="quarter" idx="56"/>
          </p:nvPr>
        </p:nvSpPr>
        <p:spPr>
          <a:xfrm>
            <a:off x="8956104" y="657982"/>
            <a:ext cx="1234440" cy="1234440"/>
          </a:xfrm>
          <a:prstGeom prst="rect">
            <a:avLst/>
          </a:prstGeom>
          <a:solidFill>
            <a:schemeClr val="bg1">
              <a:lumMod val="95000"/>
            </a:schemeClr>
          </a:solidFill>
        </p:spPr>
        <p:txBody>
          <a:bodyPr anchor="ctr">
            <a:normAutofit/>
          </a:bodyPr>
          <a:lstStyle>
            <a:lvl1pPr marL="0" indent="0" algn="ctr">
              <a:buNone/>
              <a:defRPr sz="1100">
                <a:solidFill>
                  <a:schemeClr val="tx1"/>
                </a:solidFill>
              </a:defRPr>
            </a:lvl1pPr>
          </a:lstStyle>
          <a:p>
            <a:r>
              <a:rPr lang="en-US"/>
              <a:t>Click icon to add picture</a:t>
            </a:r>
          </a:p>
        </p:txBody>
      </p:sp>
      <p:sp>
        <p:nvSpPr>
          <p:cNvPr id="36" name="Text Placeholder 6">
            <a:extLst>
              <a:ext uri="{FF2B5EF4-FFF2-40B4-BE49-F238E27FC236}">
                <a16:creationId xmlns:a16="http://schemas.microsoft.com/office/drawing/2014/main" id="{1C4E14E9-D7E4-B3F5-BB27-56A17BB2A046}"/>
              </a:ext>
            </a:extLst>
          </p:cNvPr>
          <p:cNvSpPr>
            <a:spLocks noGrp="1"/>
          </p:cNvSpPr>
          <p:nvPr>
            <p:ph type="body" sz="quarter" idx="29" hasCustomPrompt="1"/>
          </p:nvPr>
        </p:nvSpPr>
        <p:spPr>
          <a:xfrm>
            <a:off x="585500" y="291579"/>
            <a:ext cx="5274981" cy="1184960"/>
          </a:xfrm>
          <a:prstGeom prst="rect">
            <a:avLst/>
          </a:prstGeom>
        </p:spPr>
        <p:txBody>
          <a:bodyPr wrap="square" rIns="91440"/>
          <a:lstStyle>
            <a:lvl1pPr marL="0" indent="0">
              <a:lnSpc>
                <a:spcPct val="80000"/>
              </a:lnSpc>
              <a:buFontTx/>
              <a:buNone/>
              <a:defRPr sz="3400" b="1"/>
            </a:lvl1pPr>
          </a:lstStyle>
          <a:p>
            <a:r>
              <a:rPr lang="en-US"/>
              <a:t>Title</a:t>
            </a:r>
          </a:p>
        </p:txBody>
      </p:sp>
      <p:sp>
        <p:nvSpPr>
          <p:cNvPr id="2" name="Text Placeholder 11">
            <a:extLst>
              <a:ext uri="{FF2B5EF4-FFF2-40B4-BE49-F238E27FC236}">
                <a16:creationId xmlns:a16="http://schemas.microsoft.com/office/drawing/2014/main" id="{F1C46EC7-1258-0FFF-0AD7-31CA8F65849C}"/>
              </a:ext>
            </a:extLst>
          </p:cNvPr>
          <p:cNvSpPr>
            <a:spLocks noGrp="1"/>
          </p:cNvSpPr>
          <p:nvPr>
            <p:ph type="body" sz="quarter" idx="10"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7" name="Content Placeholder 6">
            <a:extLst>
              <a:ext uri="{FF2B5EF4-FFF2-40B4-BE49-F238E27FC236}">
                <a16:creationId xmlns:a16="http://schemas.microsoft.com/office/drawing/2014/main" id="{41C25A55-F424-9C69-21C6-73114896D89E}"/>
              </a:ext>
            </a:extLst>
          </p:cNvPr>
          <p:cNvSpPr>
            <a:spLocks noGrp="1"/>
          </p:cNvSpPr>
          <p:nvPr>
            <p:ph sz="quarter" idx="58" hasCustomPrompt="1"/>
          </p:nvPr>
        </p:nvSpPr>
        <p:spPr>
          <a:xfrm>
            <a:off x="585788" y="1562100"/>
            <a:ext cx="5275262" cy="4611688"/>
          </a:xfrm>
        </p:spPr>
        <p:txBody>
          <a:bodyPr/>
          <a:lstStyle/>
          <a:p>
            <a:pPr lvl="0"/>
            <a:r>
              <a:rPr lang="en-US" dirty="0"/>
              <a:t>Text</a:t>
            </a:r>
          </a:p>
        </p:txBody>
      </p:sp>
    </p:spTree>
    <p:extLst>
      <p:ext uri="{BB962C8B-B14F-4D97-AF65-F5344CB8AC3E}">
        <p14:creationId xmlns:p14="http://schemas.microsoft.com/office/powerpoint/2010/main" val="3341971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g chart_dotted">
    <p:spTree>
      <p:nvGrpSpPr>
        <p:cNvPr id="1" name=""/>
        <p:cNvGrpSpPr/>
        <p:nvPr/>
      </p:nvGrpSpPr>
      <p:grpSpPr>
        <a:xfrm>
          <a:off x="0" y="0"/>
          <a:ext cx="0" cy="0"/>
          <a:chOff x="0" y="0"/>
          <a:chExt cx="0" cy="0"/>
        </a:xfrm>
      </p:grpSpPr>
      <p:sp>
        <p:nvSpPr>
          <p:cNvPr id="41" name="Picture Placeholder 37"/>
          <p:cNvSpPr>
            <a:spLocks noGrp="1"/>
          </p:cNvSpPr>
          <p:nvPr>
            <p:ph type="pic" sz="quarter" idx="30"/>
          </p:nvPr>
        </p:nvSpPr>
        <p:spPr>
          <a:xfrm>
            <a:off x="5523222" y="2104693"/>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42" name="Picture Placeholder 37"/>
          <p:cNvSpPr>
            <a:spLocks noGrp="1"/>
          </p:cNvSpPr>
          <p:nvPr>
            <p:ph type="pic" sz="quarter" idx="31"/>
          </p:nvPr>
        </p:nvSpPr>
        <p:spPr>
          <a:xfrm>
            <a:off x="7447215" y="2104693"/>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43" name="Picture Placeholder 37"/>
          <p:cNvSpPr>
            <a:spLocks noGrp="1"/>
          </p:cNvSpPr>
          <p:nvPr>
            <p:ph type="pic" sz="quarter" idx="32"/>
          </p:nvPr>
        </p:nvSpPr>
        <p:spPr>
          <a:xfrm>
            <a:off x="9418174" y="2104693"/>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29" name="Text Placeholder 3"/>
          <p:cNvSpPr>
            <a:spLocks noGrp="1"/>
          </p:cNvSpPr>
          <p:nvPr>
            <p:ph type="body" sz="quarter" idx="46" hasCustomPrompt="1"/>
          </p:nvPr>
        </p:nvSpPr>
        <p:spPr>
          <a:xfrm>
            <a:off x="9285412" y="3143908"/>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30" name="Text Placeholder 3"/>
          <p:cNvSpPr>
            <a:spLocks noGrp="1"/>
          </p:cNvSpPr>
          <p:nvPr>
            <p:ph type="body" sz="quarter" idx="47" hasCustomPrompt="1"/>
          </p:nvPr>
        </p:nvSpPr>
        <p:spPr>
          <a:xfrm>
            <a:off x="9285412" y="3328554"/>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16" name="Text Placeholder 3">
            <a:extLst>
              <a:ext uri="{FF2B5EF4-FFF2-40B4-BE49-F238E27FC236}">
                <a16:creationId xmlns:a16="http://schemas.microsoft.com/office/drawing/2014/main" id="{02024F27-B01F-DEB4-FC44-F947335D1B53}"/>
              </a:ext>
            </a:extLst>
          </p:cNvPr>
          <p:cNvSpPr>
            <a:spLocks noGrp="1"/>
          </p:cNvSpPr>
          <p:nvPr>
            <p:ph type="body" sz="quarter" idx="64" hasCustomPrompt="1"/>
          </p:nvPr>
        </p:nvSpPr>
        <p:spPr>
          <a:xfrm>
            <a:off x="7314453" y="3143908"/>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17" name="Text Placeholder 3">
            <a:extLst>
              <a:ext uri="{FF2B5EF4-FFF2-40B4-BE49-F238E27FC236}">
                <a16:creationId xmlns:a16="http://schemas.microsoft.com/office/drawing/2014/main" id="{A4BE195B-D1AD-9B5C-992E-E5A3B36195EF}"/>
              </a:ext>
            </a:extLst>
          </p:cNvPr>
          <p:cNvSpPr>
            <a:spLocks noGrp="1"/>
          </p:cNvSpPr>
          <p:nvPr>
            <p:ph type="body" sz="quarter" idx="65" hasCustomPrompt="1"/>
          </p:nvPr>
        </p:nvSpPr>
        <p:spPr>
          <a:xfrm>
            <a:off x="7314453" y="3328554"/>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18" name="Text Placeholder 3">
            <a:extLst>
              <a:ext uri="{FF2B5EF4-FFF2-40B4-BE49-F238E27FC236}">
                <a16:creationId xmlns:a16="http://schemas.microsoft.com/office/drawing/2014/main" id="{812886F4-8070-C3C5-C58A-EA3D3405C212}"/>
              </a:ext>
            </a:extLst>
          </p:cNvPr>
          <p:cNvSpPr>
            <a:spLocks noGrp="1"/>
          </p:cNvSpPr>
          <p:nvPr>
            <p:ph type="body" sz="quarter" idx="66" hasCustomPrompt="1"/>
          </p:nvPr>
        </p:nvSpPr>
        <p:spPr>
          <a:xfrm>
            <a:off x="5390460" y="3143908"/>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19" name="Text Placeholder 3">
            <a:extLst>
              <a:ext uri="{FF2B5EF4-FFF2-40B4-BE49-F238E27FC236}">
                <a16:creationId xmlns:a16="http://schemas.microsoft.com/office/drawing/2014/main" id="{18A40408-06EE-9C0D-A5E7-23B79FAE9D40}"/>
              </a:ext>
            </a:extLst>
          </p:cNvPr>
          <p:cNvSpPr>
            <a:spLocks noGrp="1"/>
          </p:cNvSpPr>
          <p:nvPr>
            <p:ph type="body" sz="quarter" idx="67" hasCustomPrompt="1"/>
          </p:nvPr>
        </p:nvSpPr>
        <p:spPr>
          <a:xfrm>
            <a:off x="5390460" y="3328554"/>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20" name="Picture Placeholder 37">
            <a:extLst>
              <a:ext uri="{FF2B5EF4-FFF2-40B4-BE49-F238E27FC236}">
                <a16:creationId xmlns:a16="http://schemas.microsoft.com/office/drawing/2014/main" id="{9AC2581B-43FC-C3D6-85EB-90C68FCE50F7}"/>
              </a:ext>
            </a:extLst>
          </p:cNvPr>
          <p:cNvSpPr>
            <a:spLocks noGrp="1"/>
          </p:cNvSpPr>
          <p:nvPr>
            <p:ph type="pic" sz="quarter" idx="68"/>
          </p:nvPr>
        </p:nvSpPr>
        <p:spPr>
          <a:xfrm>
            <a:off x="5523222" y="365090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21" name="Picture Placeholder 37">
            <a:extLst>
              <a:ext uri="{FF2B5EF4-FFF2-40B4-BE49-F238E27FC236}">
                <a16:creationId xmlns:a16="http://schemas.microsoft.com/office/drawing/2014/main" id="{E0CCF41D-CC54-D5A1-879E-7E6FF5695E0F}"/>
              </a:ext>
            </a:extLst>
          </p:cNvPr>
          <p:cNvSpPr>
            <a:spLocks noGrp="1"/>
          </p:cNvSpPr>
          <p:nvPr>
            <p:ph type="pic" sz="quarter" idx="69"/>
          </p:nvPr>
        </p:nvSpPr>
        <p:spPr>
          <a:xfrm>
            <a:off x="7447215" y="365090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50" name="Picture Placeholder 37">
            <a:extLst>
              <a:ext uri="{FF2B5EF4-FFF2-40B4-BE49-F238E27FC236}">
                <a16:creationId xmlns:a16="http://schemas.microsoft.com/office/drawing/2014/main" id="{0DC88914-5A4B-6B2E-5752-BD008A4D1812}"/>
              </a:ext>
            </a:extLst>
          </p:cNvPr>
          <p:cNvSpPr>
            <a:spLocks noGrp="1"/>
          </p:cNvSpPr>
          <p:nvPr>
            <p:ph type="pic" sz="quarter" idx="70"/>
          </p:nvPr>
        </p:nvSpPr>
        <p:spPr>
          <a:xfrm>
            <a:off x="9418174" y="365090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51" name="Text Placeholder 3">
            <a:extLst>
              <a:ext uri="{FF2B5EF4-FFF2-40B4-BE49-F238E27FC236}">
                <a16:creationId xmlns:a16="http://schemas.microsoft.com/office/drawing/2014/main" id="{0E62500F-3C93-00CE-01EE-04932AC79217}"/>
              </a:ext>
            </a:extLst>
          </p:cNvPr>
          <p:cNvSpPr>
            <a:spLocks noGrp="1"/>
          </p:cNvSpPr>
          <p:nvPr>
            <p:ph type="body" sz="quarter" idx="71" hasCustomPrompt="1"/>
          </p:nvPr>
        </p:nvSpPr>
        <p:spPr>
          <a:xfrm>
            <a:off x="9285412" y="469011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52" name="Text Placeholder 3">
            <a:extLst>
              <a:ext uri="{FF2B5EF4-FFF2-40B4-BE49-F238E27FC236}">
                <a16:creationId xmlns:a16="http://schemas.microsoft.com/office/drawing/2014/main" id="{3BFC658A-09FA-94DF-C900-834ECDDB1384}"/>
              </a:ext>
            </a:extLst>
          </p:cNvPr>
          <p:cNvSpPr>
            <a:spLocks noGrp="1"/>
          </p:cNvSpPr>
          <p:nvPr>
            <p:ph type="body" sz="quarter" idx="72" hasCustomPrompt="1"/>
          </p:nvPr>
        </p:nvSpPr>
        <p:spPr>
          <a:xfrm>
            <a:off x="9285412" y="487476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53" name="Text Placeholder 3">
            <a:extLst>
              <a:ext uri="{FF2B5EF4-FFF2-40B4-BE49-F238E27FC236}">
                <a16:creationId xmlns:a16="http://schemas.microsoft.com/office/drawing/2014/main" id="{EB607FC9-161D-F952-6448-9C7B1E794593}"/>
              </a:ext>
            </a:extLst>
          </p:cNvPr>
          <p:cNvSpPr>
            <a:spLocks noGrp="1"/>
          </p:cNvSpPr>
          <p:nvPr>
            <p:ph type="body" sz="quarter" idx="73" hasCustomPrompt="1"/>
          </p:nvPr>
        </p:nvSpPr>
        <p:spPr>
          <a:xfrm>
            <a:off x="7314453" y="469011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59" name="Text Placeholder 3">
            <a:extLst>
              <a:ext uri="{FF2B5EF4-FFF2-40B4-BE49-F238E27FC236}">
                <a16:creationId xmlns:a16="http://schemas.microsoft.com/office/drawing/2014/main" id="{4E929D35-1F70-14F7-2799-6D3288AC5FD4}"/>
              </a:ext>
            </a:extLst>
          </p:cNvPr>
          <p:cNvSpPr>
            <a:spLocks noGrp="1"/>
          </p:cNvSpPr>
          <p:nvPr>
            <p:ph type="body" sz="quarter" idx="74" hasCustomPrompt="1"/>
          </p:nvPr>
        </p:nvSpPr>
        <p:spPr>
          <a:xfrm>
            <a:off x="7314453" y="487476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60" name="Text Placeholder 3">
            <a:extLst>
              <a:ext uri="{FF2B5EF4-FFF2-40B4-BE49-F238E27FC236}">
                <a16:creationId xmlns:a16="http://schemas.microsoft.com/office/drawing/2014/main" id="{FE706F17-22DD-F65B-2B67-69E134D743F9}"/>
              </a:ext>
            </a:extLst>
          </p:cNvPr>
          <p:cNvSpPr>
            <a:spLocks noGrp="1"/>
          </p:cNvSpPr>
          <p:nvPr>
            <p:ph type="body" sz="quarter" idx="75" hasCustomPrompt="1"/>
          </p:nvPr>
        </p:nvSpPr>
        <p:spPr>
          <a:xfrm>
            <a:off x="5390460" y="469011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61" name="Text Placeholder 3">
            <a:extLst>
              <a:ext uri="{FF2B5EF4-FFF2-40B4-BE49-F238E27FC236}">
                <a16:creationId xmlns:a16="http://schemas.microsoft.com/office/drawing/2014/main" id="{56B16C58-DCF6-D7E5-01E7-723A157ADFF3}"/>
              </a:ext>
            </a:extLst>
          </p:cNvPr>
          <p:cNvSpPr>
            <a:spLocks noGrp="1"/>
          </p:cNvSpPr>
          <p:nvPr>
            <p:ph type="body" sz="quarter" idx="76" hasCustomPrompt="1"/>
          </p:nvPr>
        </p:nvSpPr>
        <p:spPr>
          <a:xfrm>
            <a:off x="5390460" y="487476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62" name="Picture Placeholder 37">
            <a:extLst>
              <a:ext uri="{FF2B5EF4-FFF2-40B4-BE49-F238E27FC236}">
                <a16:creationId xmlns:a16="http://schemas.microsoft.com/office/drawing/2014/main" id="{E761584E-F034-FF2F-47C5-D68C29D10BEE}"/>
              </a:ext>
            </a:extLst>
          </p:cNvPr>
          <p:cNvSpPr>
            <a:spLocks noGrp="1"/>
          </p:cNvSpPr>
          <p:nvPr>
            <p:ph type="pic" sz="quarter" idx="77"/>
          </p:nvPr>
        </p:nvSpPr>
        <p:spPr>
          <a:xfrm>
            <a:off x="1650041" y="2104693"/>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63" name="Picture Placeholder 37">
            <a:extLst>
              <a:ext uri="{FF2B5EF4-FFF2-40B4-BE49-F238E27FC236}">
                <a16:creationId xmlns:a16="http://schemas.microsoft.com/office/drawing/2014/main" id="{8F8DF60D-B37A-45A0-98E5-FB19836CAA24}"/>
              </a:ext>
            </a:extLst>
          </p:cNvPr>
          <p:cNvSpPr>
            <a:spLocks noGrp="1"/>
          </p:cNvSpPr>
          <p:nvPr>
            <p:ph type="pic" sz="quarter" idx="78"/>
          </p:nvPr>
        </p:nvSpPr>
        <p:spPr>
          <a:xfrm>
            <a:off x="3574034" y="2104693"/>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64" name="Text Placeholder 3">
            <a:extLst>
              <a:ext uri="{FF2B5EF4-FFF2-40B4-BE49-F238E27FC236}">
                <a16:creationId xmlns:a16="http://schemas.microsoft.com/office/drawing/2014/main" id="{755FC9DA-D986-A865-B423-CFB578D5433C}"/>
              </a:ext>
            </a:extLst>
          </p:cNvPr>
          <p:cNvSpPr>
            <a:spLocks noGrp="1"/>
          </p:cNvSpPr>
          <p:nvPr>
            <p:ph type="body" sz="quarter" idx="79" hasCustomPrompt="1"/>
          </p:nvPr>
        </p:nvSpPr>
        <p:spPr>
          <a:xfrm>
            <a:off x="3441272" y="3143908"/>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65" name="Text Placeholder 3">
            <a:extLst>
              <a:ext uri="{FF2B5EF4-FFF2-40B4-BE49-F238E27FC236}">
                <a16:creationId xmlns:a16="http://schemas.microsoft.com/office/drawing/2014/main" id="{205B0A66-3484-5236-4108-0E4FC84DB04F}"/>
              </a:ext>
            </a:extLst>
          </p:cNvPr>
          <p:cNvSpPr>
            <a:spLocks noGrp="1"/>
          </p:cNvSpPr>
          <p:nvPr>
            <p:ph type="body" sz="quarter" idx="80" hasCustomPrompt="1"/>
          </p:nvPr>
        </p:nvSpPr>
        <p:spPr>
          <a:xfrm>
            <a:off x="3441272" y="3328554"/>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66" name="Text Placeholder 3">
            <a:extLst>
              <a:ext uri="{FF2B5EF4-FFF2-40B4-BE49-F238E27FC236}">
                <a16:creationId xmlns:a16="http://schemas.microsoft.com/office/drawing/2014/main" id="{A00F35F9-52A0-70F9-D571-256BA020CCA9}"/>
              </a:ext>
            </a:extLst>
          </p:cNvPr>
          <p:cNvSpPr>
            <a:spLocks noGrp="1"/>
          </p:cNvSpPr>
          <p:nvPr>
            <p:ph type="body" sz="quarter" idx="81" hasCustomPrompt="1"/>
          </p:nvPr>
        </p:nvSpPr>
        <p:spPr>
          <a:xfrm>
            <a:off x="1517279" y="3143908"/>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67" name="Text Placeholder 3">
            <a:extLst>
              <a:ext uri="{FF2B5EF4-FFF2-40B4-BE49-F238E27FC236}">
                <a16:creationId xmlns:a16="http://schemas.microsoft.com/office/drawing/2014/main" id="{A3C36D21-9C63-EE18-73DC-4883596E876F}"/>
              </a:ext>
            </a:extLst>
          </p:cNvPr>
          <p:cNvSpPr>
            <a:spLocks noGrp="1"/>
          </p:cNvSpPr>
          <p:nvPr>
            <p:ph type="body" sz="quarter" idx="82" hasCustomPrompt="1"/>
          </p:nvPr>
        </p:nvSpPr>
        <p:spPr>
          <a:xfrm>
            <a:off x="1517279" y="3328554"/>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68" name="Picture Placeholder 37">
            <a:extLst>
              <a:ext uri="{FF2B5EF4-FFF2-40B4-BE49-F238E27FC236}">
                <a16:creationId xmlns:a16="http://schemas.microsoft.com/office/drawing/2014/main" id="{368CA624-5D3A-8A9B-E0A9-D823C1014D3C}"/>
              </a:ext>
            </a:extLst>
          </p:cNvPr>
          <p:cNvSpPr>
            <a:spLocks noGrp="1"/>
          </p:cNvSpPr>
          <p:nvPr>
            <p:ph type="pic" sz="quarter" idx="83"/>
          </p:nvPr>
        </p:nvSpPr>
        <p:spPr>
          <a:xfrm>
            <a:off x="1650041" y="365090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69" name="Picture Placeholder 37">
            <a:extLst>
              <a:ext uri="{FF2B5EF4-FFF2-40B4-BE49-F238E27FC236}">
                <a16:creationId xmlns:a16="http://schemas.microsoft.com/office/drawing/2014/main" id="{0192DC39-CAE8-EC2C-0992-71329FFE899B}"/>
              </a:ext>
            </a:extLst>
          </p:cNvPr>
          <p:cNvSpPr>
            <a:spLocks noGrp="1"/>
          </p:cNvSpPr>
          <p:nvPr>
            <p:ph type="pic" sz="quarter" idx="84"/>
          </p:nvPr>
        </p:nvSpPr>
        <p:spPr>
          <a:xfrm>
            <a:off x="3574034" y="365090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70" name="Text Placeholder 3">
            <a:extLst>
              <a:ext uri="{FF2B5EF4-FFF2-40B4-BE49-F238E27FC236}">
                <a16:creationId xmlns:a16="http://schemas.microsoft.com/office/drawing/2014/main" id="{61431323-D03A-F2B1-7E80-BBFE1756E166}"/>
              </a:ext>
            </a:extLst>
          </p:cNvPr>
          <p:cNvSpPr>
            <a:spLocks noGrp="1"/>
          </p:cNvSpPr>
          <p:nvPr>
            <p:ph type="body" sz="quarter" idx="85" hasCustomPrompt="1"/>
          </p:nvPr>
        </p:nvSpPr>
        <p:spPr>
          <a:xfrm>
            <a:off x="3441272" y="469011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71" name="Text Placeholder 3">
            <a:extLst>
              <a:ext uri="{FF2B5EF4-FFF2-40B4-BE49-F238E27FC236}">
                <a16:creationId xmlns:a16="http://schemas.microsoft.com/office/drawing/2014/main" id="{7DC2EEAD-03B0-F109-B0EE-C3264EDEDECA}"/>
              </a:ext>
            </a:extLst>
          </p:cNvPr>
          <p:cNvSpPr>
            <a:spLocks noGrp="1"/>
          </p:cNvSpPr>
          <p:nvPr>
            <p:ph type="body" sz="quarter" idx="86" hasCustomPrompt="1"/>
          </p:nvPr>
        </p:nvSpPr>
        <p:spPr>
          <a:xfrm>
            <a:off x="3441272" y="487476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72" name="Text Placeholder 3">
            <a:extLst>
              <a:ext uri="{FF2B5EF4-FFF2-40B4-BE49-F238E27FC236}">
                <a16:creationId xmlns:a16="http://schemas.microsoft.com/office/drawing/2014/main" id="{5523783E-079F-D072-5504-3A335481357C}"/>
              </a:ext>
            </a:extLst>
          </p:cNvPr>
          <p:cNvSpPr>
            <a:spLocks noGrp="1"/>
          </p:cNvSpPr>
          <p:nvPr>
            <p:ph type="body" sz="quarter" idx="87" hasCustomPrompt="1"/>
          </p:nvPr>
        </p:nvSpPr>
        <p:spPr>
          <a:xfrm>
            <a:off x="1517279" y="469011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73" name="Text Placeholder 3">
            <a:extLst>
              <a:ext uri="{FF2B5EF4-FFF2-40B4-BE49-F238E27FC236}">
                <a16:creationId xmlns:a16="http://schemas.microsoft.com/office/drawing/2014/main" id="{100DD2B6-88EC-C197-8614-11050742054F}"/>
              </a:ext>
            </a:extLst>
          </p:cNvPr>
          <p:cNvSpPr>
            <a:spLocks noGrp="1"/>
          </p:cNvSpPr>
          <p:nvPr>
            <p:ph type="body" sz="quarter" idx="88" hasCustomPrompt="1"/>
          </p:nvPr>
        </p:nvSpPr>
        <p:spPr>
          <a:xfrm>
            <a:off x="1517279" y="487476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74" name="Picture Placeholder 37">
            <a:extLst>
              <a:ext uri="{FF2B5EF4-FFF2-40B4-BE49-F238E27FC236}">
                <a16:creationId xmlns:a16="http://schemas.microsoft.com/office/drawing/2014/main" id="{2E5AFB2E-04FF-E7B0-986D-85A32573E7C6}"/>
              </a:ext>
            </a:extLst>
          </p:cNvPr>
          <p:cNvSpPr>
            <a:spLocks noGrp="1"/>
          </p:cNvSpPr>
          <p:nvPr>
            <p:ph type="pic" sz="quarter" idx="89"/>
          </p:nvPr>
        </p:nvSpPr>
        <p:spPr>
          <a:xfrm>
            <a:off x="4557103" y="419978"/>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75" name="Text Placeholder 3">
            <a:extLst>
              <a:ext uri="{FF2B5EF4-FFF2-40B4-BE49-F238E27FC236}">
                <a16:creationId xmlns:a16="http://schemas.microsoft.com/office/drawing/2014/main" id="{DDDE4121-049E-D64B-09D3-E867D511B33D}"/>
              </a:ext>
            </a:extLst>
          </p:cNvPr>
          <p:cNvSpPr>
            <a:spLocks noGrp="1"/>
          </p:cNvSpPr>
          <p:nvPr>
            <p:ph type="body" sz="quarter" idx="90" hasCustomPrompt="1"/>
          </p:nvPr>
        </p:nvSpPr>
        <p:spPr>
          <a:xfrm>
            <a:off x="4424341" y="1459193"/>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a:t>
            </a:r>
          </a:p>
        </p:txBody>
      </p:sp>
      <p:sp>
        <p:nvSpPr>
          <p:cNvPr id="76" name="Text Placeholder 3">
            <a:extLst>
              <a:ext uri="{FF2B5EF4-FFF2-40B4-BE49-F238E27FC236}">
                <a16:creationId xmlns:a16="http://schemas.microsoft.com/office/drawing/2014/main" id="{4F283B26-FBB9-B1E1-2573-CB828A9A4CE9}"/>
              </a:ext>
            </a:extLst>
          </p:cNvPr>
          <p:cNvSpPr>
            <a:spLocks noGrp="1"/>
          </p:cNvSpPr>
          <p:nvPr>
            <p:ph type="body" sz="quarter" idx="91" hasCustomPrompt="1"/>
          </p:nvPr>
        </p:nvSpPr>
        <p:spPr>
          <a:xfrm>
            <a:off x="4424341" y="1643839"/>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Title</a:t>
            </a:r>
          </a:p>
        </p:txBody>
      </p:sp>
      <p:sp>
        <p:nvSpPr>
          <p:cNvPr id="77" name="Picture Placeholder 37">
            <a:extLst>
              <a:ext uri="{FF2B5EF4-FFF2-40B4-BE49-F238E27FC236}">
                <a16:creationId xmlns:a16="http://schemas.microsoft.com/office/drawing/2014/main" id="{55AE4B37-9099-32BB-9512-69220CD47C8C}"/>
              </a:ext>
            </a:extLst>
          </p:cNvPr>
          <p:cNvSpPr>
            <a:spLocks noGrp="1"/>
          </p:cNvSpPr>
          <p:nvPr>
            <p:ph type="pic" sz="quarter" idx="92"/>
          </p:nvPr>
        </p:nvSpPr>
        <p:spPr>
          <a:xfrm>
            <a:off x="6477381" y="419978"/>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78" name="Text Placeholder 3">
            <a:extLst>
              <a:ext uri="{FF2B5EF4-FFF2-40B4-BE49-F238E27FC236}">
                <a16:creationId xmlns:a16="http://schemas.microsoft.com/office/drawing/2014/main" id="{F8F2EB86-1DE6-E887-8610-9CF92E5F78DD}"/>
              </a:ext>
            </a:extLst>
          </p:cNvPr>
          <p:cNvSpPr>
            <a:spLocks noGrp="1"/>
          </p:cNvSpPr>
          <p:nvPr>
            <p:ph type="body" sz="quarter" idx="93" hasCustomPrompt="1"/>
          </p:nvPr>
        </p:nvSpPr>
        <p:spPr>
          <a:xfrm>
            <a:off x="6344619" y="1459193"/>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Name</a:t>
            </a:r>
          </a:p>
        </p:txBody>
      </p:sp>
      <p:sp>
        <p:nvSpPr>
          <p:cNvPr id="79" name="Text Placeholder 3">
            <a:extLst>
              <a:ext uri="{FF2B5EF4-FFF2-40B4-BE49-F238E27FC236}">
                <a16:creationId xmlns:a16="http://schemas.microsoft.com/office/drawing/2014/main" id="{038FA23B-3C5C-91CF-85ED-3CBAE530D786}"/>
              </a:ext>
            </a:extLst>
          </p:cNvPr>
          <p:cNvSpPr>
            <a:spLocks noGrp="1"/>
          </p:cNvSpPr>
          <p:nvPr>
            <p:ph type="body" sz="quarter" idx="94" hasCustomPrompt="1"/>
          </p:nvPr>
        </p:nvSpPr>
        <p:spPr>
          <a:xfrm>
            <a:off x="6344619" y="1643839"/>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cxnSp>
        <p:nvCxnSpPr>
          <p:cNvPr id="81" name="Straight Connector 80">
            <a:extLst>
              <a:ext uri="{FF2B5EF4-FFF2-40B4-BE49-F238E27FC236}">
                <a16:creationId xmlns:a16="http://schemas.microsoft.com/office/drawing/2014/main" id="{DCDAD881-E7F4-D662-E9E1-388A55CF3DA0}"/>
              </a:ext>
            </a:extLst>
          </p:cNvPr>
          <p:cNvCxnSpPr>
            <a:cxnSpLocks/>
          </p:cNvCxnSpPr>
          <p:nvPr userDrawn="1"/>
        </p:nvCxnSpPr>
        <p:spPr>
          <a:xfrm>
            <a:off x="5559662" y="852503"/>
            <a:ext cx="8056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icture Placeholder 37">
            <a:extLst>
              <a:ext uri="{FF2B5EF4-FFF2-40B4-BE49-F238E27FC236}">
                <a16:creationId xmlns:a16="http://schemas.microsoft.com/office/drawing/2014/main" id="{46A8033F-38CC-0D18-5733-377462DA8E28}"/>
              </a:ext>
            </a:extLst>
          </p:cNvPr>
          <p:cNvSpPr>
            <a:spLocks noGrp="1"/>
          </p:cNvSpPr>
          <p:nvPr>
            <p:ph type="pic" sz="quarter" idx="95"/>
          </p:nvPr>
        </p:nvSpPr>
        <p:spPr>
          <a:xfrm>
            <a:off x="5523222" y="5268336"/>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3" name="Picture Placeholder 37">
            <a:extLst>
              <a:ext uri="{FF2B5EF4-FFF2-40B4-BE49-F238E27FC236}">
                <a16:creationId xmlns:a16="http://schemas.microsoft.com/office/drawing/2014/main" id="{D93B6E66-AB2E-CE0A-7E6D-3C2147B5C892}"/>
              </a:ext>
            </a:extLst>
          </p:cNvPr>
          <p:cNvSpPr>
            <a:spLocks noGrp="1"/>
          </p:cNvSpPr>
          <p:nvPr>
            <p:ph type="pic" sz="quarter" idx="96"/>
          </p:nvPr>
        </p:nvSpPr>
        <p:spPr>
          <a:xfrm>
            <a:off x="7447215" y="5268336"/>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7" name="Text Placeholder 3">
            <a:extLst>
              <a:ext uri="{FF2B5EF4-FFF2-40B4-BE49-F238E27FC236}">
                <a16:creationId xmlns:a16="http://schemas.microsoft.com/office/drawing/2014/main" id="{01E6BDB4-9F5E-0785-0693-C0D4911C85C2}"/>
              </a:ext>
            </a:extLst>
          </p:cNvPr>
          <p:cNvSpPr>
            <a:spLocks noGrp="1"/>
          </p:cNvSpPr>
          <p:nvPr>
            <p:ph type="body" sz="quarter" idx="100" hasCustomPrompt="1"/>
          </p:nvPr>
        </p:nvSpPr>
        <p:spPr>
          <a:xfrm>
            <a:off x="7314453" y="6307551"/>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6" name="Rectangle 5">
            <a:extLst>
              <a:ext uri="{FF2B5EF4-FFF2-40B4-BE49-F238E27FC236}">
                <a16:creationId xmlns:a16="http://schemas.microsoft.com/office/drawing/2014/main" id="{0446A682-9F17-46EE-A49E-3B373171CE06}"/>
              </a:ext>
            </a:extLst>
          </p:cNvPr>
          <p:cNvSpPr/>
          <p:nvPr userDrawn="1"/>
        </p:nvSpPr>
        <p:spPr>
          <a:xfrm>
            <a:off x="5874589" y="6432201"/>
            <a:ext cx="470030" cy="31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0B895899-EAE8-A3E1-393E-FCF7C2DC3EA9}"/>
              </a:ext>
            </a:extLst>
          </p:cNvPr>
          <p:cNvSpPr>
            <a:spLocks noGrp="1"/>
          </p:cNvSpPr>
          <p:nvPr>
            <p:ph type="body" sz="quarter" idx="101" hasCustomPrompt="1"/>
          </p:nvPr>
        </p:nvSpPr>
        <p:spPr>
          <a:xfrm>
            <a:off x="7314453" y="6492197"/>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10" name="Text Placeholder 3">
            <a:extLst>
              <a:ext uri="{FF2B5EF4-FFF2-40B4-BE49-F238E27FC236}">
                <a16:creationId xmlns:a16="http://schemas.microsoft.com/office/drawing/2014/main" id="{B4F4FE41-7B3F-7FAD-76FF-49489ECF3960}"/>
              </a:ext>
            </a:extLst>
          </p:cNvPr>
          <p:cNvSpPr>
            <a:spLocks noGrp="1"/>
          </p:cNvSpPr>
          <p:nvPr>
            <p:ph type="body" sz="quarter" idx="102" hasCustomPrompt="1"/>
          </p:nvPr>
        </p:nvSpPr>
        <p:spPr>
          <a:xfrm>
            <a:off x="5390460" y="6307551"/>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11" name="Text Placeholder 3">
            <a:extLst>
              <a:ext uri="{FF2B5EF4-FFF2-40B4-BE49-F238E27FC236}">
                <a16:creationId xmlns:a16="http://schemas.microsoft.com/office/drawing/2014/main" id="{9FD43C49-9812-24B8-4BFC-BD4E269C9709}"/>
              </a:ext>
            </a:extLst>
          </p:cNvPr>
          <p:cNvSpPr>
            <a:spLocks noGrp="1"/>
          </p:cNvSpPr>
          <p:nvPr>
            <p:ph type="body" sz="quarter" idx="103" hasCustomPrompt="1"/>
          </p:nvPr>
        </p:nvSpPr>
        <p:spPr>
          <a:xfrm>
            <a:off x="5390460" y="6492197"/>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14" name="Picture Placeholder 37">
            <a:extLst>
              <a:ext uri="{FF2B5EF4-FFF2-40B4-BE49-F238E27FC236}">
                <a16:creationId xmlns:a16="http://schemas.microsoft.com/office/drawing/2014/main" id="{BA48DDE1-A7D9-24C2-DABB-9D92B508DC53}"/>
              </a:ext>
            </a:extLst>
          </p:cNvPr>
          <p:cNvSpPr>
            <a:spLocks noGrp="1"/>
          </p:cNvSpPr>
          <p:nvPr>
            <p:ph type="pic" sz="quarter" idx="105"/>
          </p:nvPr>
        </p:nvSpPr>
        <p:spPr>
          <a:xfrm>
            <a:off x="3574034" y="5268336"/>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22" name="Text Placeholder 3">
            <a:extLst>
              <a:ext uri="{FF2B5EF4-FFF2-40B4-BE49-F238E27FC236}">
                <a16:creationId xmlns:a16="http://schemas.microsoft.com/office/drawing/2014/main" id="{429C8853-017A-0792-9382-2F3F7DFF5DA6}"/>
              </a:ext>
            </a:extLst>
          </p:cNvPr>
          <p:cNvSpPr>
            <a:spLocks noGrp="1"/>
          </p:cNvSpPr>
          <p:nvPr>
            <p:ph type="body" sz="quarter" idx="106" hasCustomPrompt="1"/>
          </p:nvPr>
        </p:nvSpPr>
        <p:spPr>
          <a:xfrm>
            <a:off x="3441272" y="6307551"/>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23" name="Text Placeholder 3">
            <a:extLst>
              <a:ext uri="{FF2B5EF4-FFF2-40B4-BE49-F238E27FC236}">
                <a16:creationId xmlns:a16="http://schemas.microsoft.com/office/drawing/2014/main" id="{5C03960D-76B4-9151-A6FE-95CAB82B8450}"/>
              </a:ext>
            </a:extLst>
          </p:cNvPr>
          <p:cNvSpPr>
            <a:spLocks noGrp="1"/>
          </p:cNvSpPr>
          <p:nvPr>
            <p:ph type="body" sz="quarter" idx="107" hasCustomPrompt="1"/>
          </p:nvPr>
        </p:nvSpPr>
        <p:spPr>
          <a:xfrm>
            <a:off x="3441272" y="6492197"/>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cxnSp>
        <p:nvCxnSpPr>
          <p:cNvPr id="26" name="Straight Connector 25">
            <a:extLst>
              <a:ext uri="{FF2B5EF4-FFF2-40B4-BE49-F238E27FC236}">
                <a16:creationId xmlns:a16="http://schemas.microsoft.com/office/drawing/2014/main" id="{492CF87C-7FBC-549A-6CAA-87B741963285}"/>
              </a:ext>
            </a:extLst>
          </p:cNvPr>
          <p:cNvCxnSpPr>
            <a:cxnSpLocks/>
          </p:cNvCxnSpPr>
          <p:nvPr userDrawn="1"/>
        </p:nvCxnSpPr>
        <p:spPr>
          <a:xfrm>
            <a:off x="3035193" y="5156358"/>
            <a:ext cx="587060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C0560F1-8096-222E-3EB1-91EE77A40B50}"/>
              </a:ext>
            </a:extLst>
          </p:cNvPr>
          <p:cNvCxnSpPr>
            <a:cxnSpLocks/>
          </p:cNvCxnSpPr>
          <p:nvPr userDrawn="1"/>
        </p:nvCxnSpPr>
        <p:spPr>
          <a:xfrm>
            <a:off x="393939" y="1937520"/>
            <a:ext cx="11404121"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FBB5A50-CB62-1D24-B52E-D3D6484053F4}"/>
              </a:ext>
            </a:extLst>
          </p:cNvPr>
          <p:cNvSpPr/>
          <p:nvPr userDrawn="1"/>
        </p:nvSpPr>
        <p:spPr>
          <a:xfrm>
            <a:off x="384134" y="1910283"/>
            <a:ext cx="54475" cy="5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388EF82-4C74-DFC8-F0D0-25CA810CAF0B}"/>
              </a:ext>
            </a:extLst>
          </p:cNvPr>
          <p:cNvSpPr/>
          <p:nvPr userDrawn="1"/>
        </p:nvSpPr>
        <p:spPr>
          <a:xfrm>
            <a:off x="11756285" y="1910283"/>
            <a:ext cx="54475" cy="5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C888B2-1A9E-9DAD-C527-728936186F0F}"/>
              </a:ext>
            </a:extLst>
          </p:cNvPr>
          <p:cNvSpPr txBox="1"/>
          <p:nvPr userDrawn="1"/>
        </p:nvSpPr>
        <p:spPr>
          <a:xfrm>
            <a:off x="564995" y="1329042"/>
            <a:ext cx="3186873" cy="400110"/>
          </a:xfrm>
          <a:prstGeom prst="rect">
            <a:avLst/>
          </a:prstGeom>
          <a:noFill/>
        </p:spPr>
        <p:txBody>
          <a:bodyPr wrap="square" rtlCol="0">
            <a:spAutoFit/>
          </a:bodyPr>
          <a:lstStyle/>
          <a:p>
            <a:r>
              <a:rPr lang="en-US" sz="2000" b="1"/>
              <a:t>Org chart title</a:t>
            </a:r>
          </a:p>
        </p:txBody>
      </p:sp>
      <p:sp>
        <p:nvSpPr>
          <p:cNvPr id="13" name="Text Placeholder 11">
            <a:extLst>
              <a:ext uri="{FF2B5EF4-FFF2-40B4-BE49-F238E27FC236}">
                <a16:creationId xmlns:a16="http://schemas.microsoft.com/office/drawing/2014/main" id="{43DC5DF0-BE58-D061-839D-F8F16ADCD81C}"/>
              </a:ext>
            </a:extLst>
          </p:cNvPr>
          <p:cNvSpPr>
            <a:spLocks noGrp="1"/>
          </p:cNvSpPr>
          <p:nvPr>
            <p:ph type="body" sz="quarter" idx="10" hasCustomPrompt="1"/>
          </p:nvPr>
        </p:nvSpPr>
        <p:spPr>
          <a:xfrm>
            <a:off x="1295794" y="6451099"/>
            <a:ext cx="1919712" cy="207019"/>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Tree>
    <p:extLst>
      <p:ext uri="{BB962C8B-B14F-4D97-AF65-F5344CB8AC3E}">
        <p14:creationId xmlns:p14="http://schemas.microsoft.com/office/powerpoint/2010/main" val="3428781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1" name="Picture Placeholder 37"/>
          <p:cNvSpPr>
            <a:spLocks noGrp="1"/>
          </p:cNvSpPr>
          <p:nvPr>
            <p:ph type="pic" sz="quarter" idx="30"/>
          </p:nvPr>
        </p:nvSpPr>
        <p:spPr>
          <a:xfrm>
            <a:off x="5523222" y="2671852"/>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42" name="Picture Placeholder 37"/>
          <p:cNvSpPr>
            <a:spLocks noGrp="1"/>
          </p:cNvSpPr>
          <p:nvPr>
            <p:ph type="pic" sz="quarter" idx="31"/>
          </p:nvPr>
        </p:nvSpPr>
        <p:spPr>
          <a:xfrm>
            <a:off x="7447215" y="2671852"/>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43" name="Picture Placeholder 37"/>
          <p:cNvSpPr>
            <a:spLocks noGrp="1"/>
          </p:cNvSpPr>
          <p:nvPr>
            <p:ph type="pic" sz="quarter" idx="32"/>
          </p:nvPr>
        </p:nvSpPr>
        <p:spPr>
          <a:xfrm>
            <a:off x="9418174" y="2671852"/>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29" name="Text Placeholder 3"/>
          <p:cNvSpPr>
            <a:spLocks noGrp="1"/>
          </p:cNvSpPr>
          <p:nvPr>
            <p:ph type="body" sz="quarter" idx="46" hasCustomPrompt="1"/>
          </p:nvPr>
        </p:nvSpPr>
        <p:spPr>
          <a:xfrm>
            <a:off x="9285412" y="3711067"/>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30" name="Text Placeholder 3"/>
          <p:cNvSpPr>
            <a:spLocks noGrp="1"/>
          </p:cNvSpPr>
          <p:nvPr>
            <p:ph type="body" sz="quarter" idx="47" hasCustomPrompt="1"/>
          </p:nvPr>
        </p:nvSpPr>
        <p:spPr>
          <a:xfrm>
            <a:off x="9285412" y="3895713"/>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16" name="Text Placeholder 3">
            <a:extLst>
              <a:ext uri="{FF2B5EF4-FFF2-40B4-BE49-F238E27FC236}">
                <a16:creationId xmlns:a16="http://schemas.microsoft.com/office/drawing/2014/main" id="{02024F27-B01F-DEB4-FC44-F947335D1B53}"/>
              </a:ext>
            </a:extLst>
          </p:cNvPr>
          <p:cNvSpPr>
            <a:spLocks noGrp="1"/>
          </p:cNvSpPr>
          <p:nvPr>
            <p:ph type="body" sz="quarter" idx="64" hasCustomPrompt="1"/>
          </p:nvPr>
        </p:nvSpPr>
        <p:spPr>
          <a:xfrm>
            <a:off x="7314453" y="3711067"/>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17" name="Text Placeholder 3">
            <a:extLst>
              <a:ext uri="{FF2B5EF4-FFF2-40B4-BE49-F238E27FC236}">
                <a16:creationId xmlns:a16="http://schemas.microsoft.com/office/drawing/2014/main" id="{A4BE195B-D1AD-9B5C-992E-E5A3B36195EF}"/>
              </a:ext>
            </a:extLst>
          </p:cNvPr>
          <p:cNvSpPr>
            <a:spLocks noGrp="1"/>
          </p:cNvSpPr>
          <p:nvPr>
            <p:ph type="body" sz="quarter" idx="65" hasCustomPrompt="1"/>
          </p:nvPr>
        </p:nvSpPr>
        <p:spPr>
          <a:xfrm>
            <a:off x="7314453" y="3895713"/>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18" name="Text Placeholder 3">
            <a:extLst>
              <a:ext uri="{FF2B5EF4-FFF2-40B4-BE49-F238E27FC236}">
                <a16:creationId xmlns:a16="http://schemas.microsoft.com/office/drawing/2014/main" id="{812886F4-8070-C3C5-C58A-EA3D3405C212}"/>
              </a:ext>
            </a:extLst>
          </p:cNvPr>
          <p:cNvSpPr>
            <a:spLocks noGrp="1"/>
          </p:cNvSpPr>
          <p:nvPr>
            <p:ph type="body" sz="quarter" idx="66" hasCustomPrompt="1"/>
          </p:nvPr>
        </p:nvSpPr>
        <p:spPr>
          <a:xfrm>
            <a:off x="5390460" y="3711067"/>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19" name="Text Placeholder 3">
            <a:extLst>
              <a:ext uri="{FF2B5EF4-FFF2-40B4-BE49-F238E27FC236}">
                <a16:creationId xmlns:a16="http://schemas.microsoft.com/office/drawing/2014/main" id="{18A40408-06EE-9C0D-A5E7-23B79FAE9D40}"/>
              </a:ext>
            </a:extLst>
          </p:cNvPr>
          <p:cNvSpPr>
            <a:spLocks noGrp="1"/>
          </p:cNvSpPr>
          <p:nvPr>
            <p:ph type="body" sz="quarter" idx="67" hasCustomPrompt="1"/>
          </p:nvPr>
        </p:nvSpPr>
        <p:spPr>
          <a:xfrm>
            <a:off x="5390460" y="3895713"/>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20" name="Picture Placeholder 37">
            <a:extLst>
              <a:ext uri="{FF2B5EF4-FFF2-40B4-BE49-F238E27FC236}">
                <a16:creationId xmlns:a16="http://schemas.microsoft.com/office/drawing/2014/main" id="{9AC2581B-43FC-C3D6-85EB-90C68FCE50F7}"/>
              </a:ext>
            </a:extLst>
          </p:cNvPr>
          <p:cNvSpPr>
            <a:spLocks noGrp="1"/>
          </p:cNvSpPr>
          <p:nvPr>
            <p:ph type="pic" sz="quarter" idx="68"/>
          </p:nvPr>
        </p:nvSpPr>
        <p:spPr>
          <a:xfrm>
            <a:off x="5523222" y="444955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21" name="Picture Placeholder 37">
            <a:extLst>
              <a:ext uri="{FF2B5EF4-FFF2-40B4-BE49-F238E27FC236}">
                <a16:creationId xmlns:a16="http://schemas.microsoft.com/office/drawing/2014/main" id="{E0CCF41D-CC54-D5A1-879E-7E6FF5695E0F}"/>
              </a:ext>
            </a:extLst>
          </p:cNvPr>
          <p:cNvSpPr>
            <a:spLocks noGrp="1"/>
          </p:cNvSpPr>
          <p:nvPr>
            <p:ph type="pic" sz="quarter" idx="69"/>
          </p:nvPr>
        </p:nvSpPr>
        <p:spPr>
          <a:xfrm>
            <a:off x="7447215" y="444955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50" name="Picture Placeholder 37">
            <a:extLst>
              <a:ext uri="{FF2B5EF4-FFF2-40B4-BE49-F238E27FC236}">
                <a16:creationId xmlns:a16="http://schemas.microsoft.com/office/drawing/2014/main" id="{0DC88914-5A4B-6B2E-5752-BD008A4D1812}"/>
              </a:ext>
            </a:extLst>
          </p:cNvPr>
          <p:cNvSpPr>
            <a:spLocks noGrp="1"/>
          </p:cNvSpPr>
          <p:nvPr>
            <p:ph type="pic" sz="quarter" idx="70"/>
          </p:nvPr>
        </p:nvSpPr>
        <p:spPr>
          <a:xfrm>
            <a:off x="9418174" y="444955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51" name="Text Placeholder 3">
            <a:extLst>
              <a:ext uri="{FF2B5EF4-FFF2-40B4-BE49-F238E27FC236}">
                <a16:creationId xmlns:a16="http://schemas.microsoft.com/office/drawing/2014/main" id="{0E62500F-3C93-00CE-01EE-04932AC79217}"/>
              </a:ext>
            </a:extLst>
          </p:cNvPr>
          <p:cNvSpPr>
            <a:spLocks noGrp="1"/>
          </p:cNvSpPr>
          <p:nvPr>
            <p:ph type="body" sz="quarter" idx="71" hasCustomPrompt="1"/>
          </p:nvPr>
        </p:nvSpPr>
        <p:spPr>
          <a:xfrm>
            <a:off x="9285412" y="548876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52" name="Text Placeholder 3">
            <a:extLst>
              <a:ext uri="{FF2B5EF4-FFF2-40B4-BE49-F238E27FC236}">
                <a16:creationId xmlns:a16="http://schemas.microsoft.com/office/drawing/2014/main" id="{3BFC658A-09FA-94DF-C900-834ECDDB1384}"/>
              </a:ext>
            </a:extLst>
          </p:cNvPr>
          <p:cNvSpPr>
            <a:spLocks noGrp="1"/>
          </p:cNvSpPr>
          <p:nvPr>
            <p:ph type="body" sz="quarter" idx="72" hasCustomPrompt="1"/>
          </p:nvPr>
        </p:nvSpPr>
        <p:spPr>
          <a:xfrm>
            <a:off x="9285412" y="567341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53" name="Text Placeholder 3">
            <a:extLst>
              <a:ext uri="{FF2B5EF4-FFF2-40B4-BE49-F238E27FC236}">
                <a16:creationId xmlns:a16="http://schemas.microsoft.com/office/drawing/2014/main" id="{EB607FC9-161D-F952-6448-9C7B1E794593}"/>
              </a:ext>
            </a:extLst>
          </p:cNvPr>
          <p:cNvSpPr>
            <a:spLocks noGrp="1"/>
          </p:cNvSpPr>
          <p:nvPr>
            <p:ph type="body" sz="quarter" idx="73" hasCustomPrompt="1"/>
          </p:nvPr>
        </p:nvSpPr>
        <p:spPr>
          <a:xfrm>
            <a:off x="7314453" y="548876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59" name="Text Placeholder 3">
            <a:extLst>
              <a:ext uri="{FF2B5EF4-FFF2-40B4-BE49-F238E27FC236}">
                <a16:creationId xmlns:a16="http://schemas.microsoft.com/office/drawing/2014/main" id="{4E929D35-1F70-14F7-2799-6D3288AC5FD4}"/>
              </a:ext>
            </a:extLst>
          </p:cNvPr>
          <p:cNvSpPr>
            <a:spLocks noGrp="1"/>
          </p:cNvSpPr>
          <p:nvPr>
            <p:ph type="body" sz="quarter" idx="74" hasCustomPrompt="1"/>
          </p:nvPr>
        </p:nvSpPr>
        <p:spPr>
          <a:xfrm>
            <a:off x="7314453" y="567341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60" name="Text Placeholder 3">
            <a:extLst>
              <a:ext uri="{FF2B5EF4-FFF2-40B4-BE49-F238E27FC236}">
                <a16:creationId xmlns:a16="http://schemas.microsoft.com/office/drawing/2014/main" id="{FE706F17-22DD-F65B-2B67-69E134D743F9}"/>
              </a:ext>
            </a:extLst>
          </p:cNvPr>
          <p:cNvSpPr>
            <a:spLocks noGrp="1"/>
          </p:cNvSpPr>
          <p:nvPr>
            <p:ph type="body" sz="quarter" idx="75" hasCustomPrompt="1"/>
          </p:nvPr>
        </p:nvSpPr>
        <p:spPr>
          <a:xfrm>
            <a:off x="5390460" y="548876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61" name="Text Placeholder 3">
            <a:extLst>
              <a:ext uri="{FF2B5EF4-FFF2-40B4-BE49-F238E27FC236}">
                <a16:creationId xmlns:a16="http://schemas.microsoft.com/office/drawing/2014/main" id="{56B16C58-DCF6-D7E5-01E7-723A157ADFF3}"/>
              </a:ext>
            </a:extLst>
          </p:cNvPr>
          <p:cNvSpPr>
            <a:spLocks noGrp="1"/>
          </p:cNvSpPr>
          <p:nvPr>
            <p:ph type="body" sz="quarter" idx="76" hasCustomPrompt="1"/>
          </p:nvPr>
        </p:nvSpPr>
        <p:spPr>
          <a:xfrm>
            <a:off x="5390460" y="567341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62" name="Picture Placeholder 37">
            <a:extLst>
              <a:ext uri="{FF2B5EF4-FFF2-40B4-BE49-F238E27FC236}">
                <a16:creationId xmlns:a16="http://schemas.microsoft.com/office/drawing/2014/main" id="{E761584E-F034-FF2F-47C5-D68C29D10BEE}"/>
              </a:ext>
            </a:extLst>
          </p:cNvPr>
          <p:cNvSpPr>
            <a:spLocks noGrp="1"/>
          </p:cNvSpPr>
          <p:nvPr>
            <p:ph type="pic" sz="quarter" idx="77"/>
          </p:nvPr>
        </p:nvSpPr>
        <p:spPr>
          <a:xfrm>
            <a:off x="1650041" y="2671852"/>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63" name="Picture Placeholder 37">
            <a:extLst>
              <a:ext uri="{FF2B5EF4-FFF2-40B4-BE49-F238E27FC236}">
                <a16:creationId xmlns:a16="http://schemas.microsoft.com/office/drawing/2014/main" id="{8F8DF60D-B37A-45A0-98E5-FB19836CAA24}"/>
              </a:ext>
            </a:extLst>
          </p:cNvPr>
          <p:cNvSpPr>
            <a:spLocks noGrp="1"/>
          </p:cNvSpPr>
          <p:nvPr>
            <p:ph type="pic" sz="quarter" idx="78"/>
          </p:nvPr>
        </p:nvSpPr>
        <p:spPr>
          <a:xfrm>
            <a:off x="3574034" y="2671852"/>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64" name="Text Placeholder 3">
            <a:extLst>
              <a:ext uri="{FF2B5EF4-FFF2-40B4-BE49-F238E27FC236}">
                <a16:creationId xmlns:a16="http://schemas.microsoft.com/office/drawing/2014/main" id="{755FC9DA-D986-A865-B423-CFB578D5433C}"/>
              </a:ext>
            </a:extLst>
          </p:cNvPr>
          <p:cNvSpPr>
            <a:spLocks noGrp="1"/>
          </p:cNvSpPr>
          <p:nvPr>
            <p:ph type="body" sz="quarter" idx="79" hasCustomPrompt="1"/>
          </p:nvPr>
        </p:nvSpPr>
        <p:spPr>
          <a:xfrm>
            <a:off x="3441272" y="3711067"/>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65" name="Text Placeholder 3">
            <a:extLst>
              <a:ext uri="{FF2B5EF4-FFF2-40B4-BE49-F238E27FC236}">
                <a16:creationId xmlns:a16="http://schemas.microsoft.com/office/drawing/2014/main" id="{205B0A66-3484-5236-4108-0E4FC84DB04F}"/>
              </a:ext>
            </a:extLst>
          </p:cNvPr>
          <p:cNvSpPr>
            <a:spLocks noGrp="1"/>
          </p:cNvSpPr>
          <p:nvPr>
            <p:ph type="body" sz="quarter" idx="80" hasCustomPrompt="1"/>
          </p:nvPr>
        </p:nvSpPr>
        <p:spPr>
          <a:xfrm>
            <a:off x="3441272" y="3895713"/>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66" name="Text Placeholder 3">
            <a:extLst>
              <a:ext uri="{FF2B5EF4-FFF2-40B4-BE49-F238E27FC236}">
                <a16:creationId xmlns:a16="http://schemas.microsoft.com/office/drawing/2014/main" id="{A00F35F9-52A0-70F9-D571-256BA020CCA9}"/>
              </a:ext>
            </a:extLst>
          </p:cNvPr>
          <p:cNvSpPr>
            <a:spLocks noGrp="1"/>
          </p:cNvSpPr>
          <p:nvPr>
            <p:ph type="body" sz="quarter" idx="81" hasCustomPrompt="1"/>
          </p:nvPr>
        </p:nvSpPr>
        <p:spPr>
          <a:xfrm>
            <a:off x="1517279" y="3711067"/>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67" name="Text Placeholder 3">
            <a:extLst>
              <a:ext uri="{FF2B5EF4-FFF2-40B4-BE49-F238E27FC236}">
                <a16:creationId xmlns:a16="http://schemas.microsoft.com/office/drawing/2014/main" id="{A3C36D21-9C63-EE18-73DC-4883596E876F}"/>
              </a:ext>
            </a:extLst>
          </p:cNvPr>
          <p:cNvSpPr>
            <a:spLocks noGrp="1"/>
          </p:cNvSpPr>
          <p:nvPr>
            <p:ph type="body" sz="quarter" idx="82" hasCustomPrompt="1"/>
          </p:nvPr>
        </p:nvSpPr>
        <p:spPr>
          <a:xfrm>
            <a:off x="1517279" y="3895713"/>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68" name="Picture Placeholder 37">
            <a:extLst>
              <a:ext uri="{FF2B5EF4-FFF2-40B4-BE49-F238E27FC236}">
                <a16:creationId xmlns:a16="http://schemas.microsoft.com/office/drawing/2014/main" id="{368CA624-5D3A-8A9B-E0A9-D823C1014D3C}"/>
              </a:ext>
            </a:extLst>
          </p:cNvPr>
          <p:cNvSpPr>
            <a:spLocks noGrp="1"/>
          </p:cNvSpPr>
          <p:nvPr>
            <p:ph type="pic" sz="quarter" idx="83"/>
          </p:nvPr>
        </p:nvSpPr>
        <p:spPr>
          <a:xfrm>
            <a:off x="1650041" y="444955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69" name="Picture Placeholder 37">
            <a:extLst>
              <a:ext uri="{FF2B5EF4-FFF2-40B4-BE49-F238E27FC236}">
                <a16:creationId xmlns:a16="http://schemas.microsoft.com/office/drawing/2014/main" id="{0192DC39-CAE8-EC2C-0992-71329FFE899B}"/>
              </a:ext>
            </a:extLst>
          </p:cNvPr>
          <p:cNvSpPr>
            <a:spLocks noGrp="1"/>
          </p:cNvSpPr>
          <p:nvPr>
            <p:ph type="pic" sz="quarter" idx="84"/>
          </p:nvPr>
        </p:nvSpPr>
        <p:spPr>
          <a:xfrm>
            <a:off x="3574034" y="4449551"/>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70" name="Text Placeholder 3">
            <a:extLst>
              <a:ext uri="{FF2B5EF4-FFF2-40B4-BE49-F238E27FC236}">
                <a16:creationId xmlns:a16="http://schemas.microsoft.com/office/drawing/2014/main" id="{61431323-D03A-F2B1-7E80-BBFE1756E166}"/>
              </a:ext>
            </a:extLst>
          </p:cNvPr>
          <p:cNvSpPr>
            <a:spLocks noGrp="1"/>
          </p:cNvSpPr>
          <p:nvPr>
            <p:ph type="body" sz="quarter" idx="85" hasCustomPrompt="1"/>
          </p:nvPr>
        </p:nvSpPr>
        <p:spPr>
          <a:xfrm>
            <a:off x="3441272" y="548876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71" name="Text Placeholder 3">
            <a:extLst>
              <a:ext uri="{FF2B5EF4-FFF2-40B4-BE49-F238E27FC236}">
                <a16:creationId xmlns:a16="http://schemas.microsoft.com/office/drawing/2014/main" id="{7DC2EEAD-03B0-F109-B0EE-C3264EDEDECA}"/>
              </a:ext>
            </a:extLst>
          </p:cNvPr>
          <p:cNvSpPr>
            <a:spLocks noGrp="1"/>
          </p:cNvSpPr>
          <p:nvPr>
            <p:ph type="body" sz="quarter" idx="86" hasCustomPrompt="1"/>
          </p:nvPr>
        </p:nvSpPr>
        <p:spPr>
          <a:xfrm>
            <a:off x="3441272" y="567341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72" name="Text Placeholder 3">
            <a:extLst>
              <a:ext uri="{FF2B5EF4-FFF2-40B4-BE49-F238E27FC236}">
                <a16:creationId xmlns:a16="http://schemas.microsoft.com/office/drawing/2014/main" id="{5523783E-079F-D072-5504-3A335481357C}"/>
              </a:ext>
            </a:extLst>
          </p:cNvPr>
          <p:cNvSpPr>
            <a:spLocks noGrp="1"/>
          </p:cNvSpPr>
          <p:nvPr>
            <p:ph type="body" sz="quarter" idx="87" hasCustomPrompt="1"/>
          </p:nvPr>
        </p:nvSpPr>
        <p:spPr>
          <a:xfrm>
            <a:off x="1517279" y="5488766"/>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73" name="Text Placeholder 3">
            <a:extLst>
              <a:ext uri="{FF2B5EF4-FFF2-40B4-BE49-F238E27FC236}">
                <a16:creationId xmlns:a16="http://schemas.microsoft.com/office/drawing/2014/main" id="{100DD2B6-88EC-C197-8614-11050742054F}"/>
              </a:ext>
            </a:extLst>
          </p:cNvPr>
          <p:cNvSpPr>
            <a:spLocks noGrp="1"/>
          </p:cNvSpPr>
          <p:nvPr>
            <p:ph type="body" sz="quarter" idx="88" hasCustomPrompt="1"/>
          </p:nvPr>
        </p:nvSpPr>
        <p:spPr>
          <a:xfrm>
            <a:off x="1517279" y="5673412"/>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74" name="Picture Placeholder 37">
            <a:extLst>
              <a:ext uri="{FF2B5EF4-FFF2-40B4-BE49-F238E27FC236}">
                <a16:creationId xmlns:a16="http://schemas.microsoft.com/office/drawing/2014/main" id="{2E5AFB2E-04FF-E7B0-986D-85A32573E7C6}"/>
              </a:ext>
            </a:extLst>
          </p:cNvPr>
          <p:cNvSpPr>
            <a:spLocks noGrp="1"/>
          </p:cNvSpPr>
          <p:nvPr>
            <p:ph type="pic" sz="quarter" idx="89"/>
          </p:nvPr>
        </p:nvSpPr>
        <p:spPr>
          <a:xfrm>
            <a:off x="4557103" y="419978"/>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75" name="Text Placeholder 3">
            <a:extLst>
              <a:ext uri="{FF2B5EF4-FFF2-40B4-BE49-F238E27FC236}">
                <a16:creationId xmlns:a16="http://schemas.microsoft.com/office/drawing/2014/main" id="{DDDE4121-049E-D64B-09D3-E867D511B33D}"/>
              </a:ext>
            </a:extLst>
          </p:cNvPr>
          <p:cNvSpPr>
            <a:spLocks noGrp="1"/>
          </p:cNvSpPr>
          <p:nvPr>
            <p:ph type="body" sz="quarter" idx="90" hasCustomPrompt="1"/>
          </p:nvPr>
        </p:nvSpPr>
        <p:spPr>
          <a:xfrm>
            <a:off x="4424341" y="1459193"/>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76" name="Text Placeholder 3">
            <a:extLst>
              <a:ext uri="{FF2B5EF4-FFF2-40B4-BE49-F238E27FC236}">
                <a16:creationId xmlns:a16="http://schemas.microsoft.com/office/drawing/2014/main" id="{4F283B26-FBB9-B1E1-2573-CB828A9A4CE9}"/>
              </a:ext>
            </a:extLst>
          </p:cNvPr>
          <p:cNvSpPr>
            <a:spLocks noGrp="1"/>
          </p:cNvSpPr>
          <p:nvPr>
            <p:ph type="body" sz="quarter" idx="91" hasCustomPrompt="1"/>
          </p:nvPr>
        </p:nvSpPr>
        <p:spPr>
          <a:xfrm>
            <a:off x="4424341" y="1643839"/>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sp>
        <p:nvSpPr>
          <p:cNvPr id="77" name="Picture Placeholder 37">
            <a:extLst>
              <a:ext uri="{FF2B5EF4-FFF2-40B4-BE49-F238E27FC236}">
                <a16:creationId xmlns:a16="http://schemas.microsoft.com/office/drawing/2014/main" id="{55AE4B37-9099-32BB-9512-69220CD47C8C}"/>
              </a:ext>
            </a:extLst>
          </p:cNvPr>
          <p:cNvSpPr>
            <a:spLocks noGrp="1"/>
          </p:cNvSpPr>
          <p:nvPr>
            <p:ph type="pic" sz="quarter" idx="92"/>
          </p:nvPr>
        </p:nvSpPr>
        <p:spPr>
          <a:xfrm>
            <a:off x="6477381" y="419978"/>
            <a:ext cx="914400" cy="914400"/>
          </a:xfrm>
          <a:prstGeom prst="ellipse">
            <a:avLst/>
          </a:prstGeom>
          <a:solidFill>
            <a:schemeClr val="bg1">
              <a:lumMod val="95000"/>
            </a:schemeClr>
          </a:solidFill>
        </p:spPr>
        <p:txBody>
          <a:bodyPr anchor="ctr">
            <a:normAutofit/>
          </a:bodyPr>
          <a:lstStyle>
            <a:lvl1pPr marL="0" indent="0" algn="ctr">
              <a:buFont typeface="Arial" panose="020B0604020202020204" pitchFamily="34" charset="0"/>
              <a:buNone/>
              <a:defRPr sz="800">
                <a:solidFill>
                  <a:schemeClr val="tx1"/>
                </a:solidFill>
              </a:defRPr>
            </a:lvl1pPr>
          </a:lstStyle>
          <a:p>
            <a:r>
              <a:rPr lang="en-US"/>
              <a:t>Click icon to add picture</a:t>
            </a:r>
          </a:p>
        </p:txBody>
      </p:sp>
      <p:sp>
        <p:nvSpPr>
          <p:cNvPr id="78" name="Text Placeholder 3">
            <a:extLst>
              <a:ext uri="{FF2B5EF4-FFF2-40B4-BE49-F238E27FC236}">
                <a16:creationId xmlns:a16="http://schemas.microsoft.com/office/drawing/2014/main" id="{F8F2EB86-1DE6-E887-8610-9CF92E5F78DD}"/>
              </a:ext>
            </a:extLst>
          </p:cNvPr>
          <p:cNvSpPr>
            <a:spLocks noGrp="1"/>
          </p:cNvSpPr>
          <p:nvPr>
            <p:ph type="body" sz="quarter" idx="93" hasCustomPrompt="1"/>
          </p:nvPr>
        </p:nvSpPr>
        <p:spPr>
          <a:xfrm>
            <a:off x="6344619" y="1459193"/>
            <a:ext cx="1179925" cy="124650"/>
          </a:xfrm>
          <a:prstGeom prst="rect">
            <a:avLst/>
          </a:prstGeom>
        </p:spPr>
        <p:txBody>
          <a:bodyPr wrap="square" lIns="0" tIns="0" rIns="0" bIns="0">
            <a:normAutofit/>
          </a:bodyPr>
          <a:lstStyle>
            <a:lvl1pPr marL="0" indent="0" algn="ctr">
              <a:lnSpc>
                <a:spcPct val="90000"/>
              </a:lnSpc>
              <a:buNone/>
              <a:defRPr sz="9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Name</a:t>
            </a:r>
          </a:p>
        </p:txBody>
      </p:sp>
      <p:sp>
        <p:nvSpPr>
          <p:cNvPr id="79" name="Text Placeholder 3">
            <a:extLst>
              <a:ext uri="{FF2B5EF4-FFF2-40B4-BE49-F238E27FC236}">
                <a16:creationId xmlns:a16="http://schemas.microsoft.com/office/drawing/2014/main" id="{038FA23B-3C5C-91CF-85ED-3CBAE530D786}"/>
              </a:ext>
            </a:extLst>
          </p:cNvPr>
          <p:cNvSpPr>
            <a:spLocks noGrp="1"/>
          </p:cNvSpPr>
          <p:nvPr>
            <p:ph type="body" sz="quarter" idx="94" hasCustomPrompt="1"/>
          </p:nvPr>
        </p:nvSpPr>
        <p:spPr>
          <a:xfrm>
            <a:off x="6344619" y="1643839"/>
            <a:ext cx="1179925" cy="110800"/>
          </a:xfrm>
          <a:prstGeom prst="rect">
            <a:avLst/>
          </a:prstGeom>
        </p:spPr>
        <p:txBody>
          <a:bodyPr wrap="square" lIns="0" tIns="0" rIns="0" bIns="0">
            <a:normAutofit/>
          </a:bodyPr>
          <a:lstStyle>
            <a:lvl1pPr marL="0" indent="0" algn="ctr">
              <a:lnSpc>
                <a:spcPct val="90000"/>
              </a:lnSpc>
              <a:buNone/>
              <a:defRPr sz="800" b="0" i="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Title</a:t>
            </a:r>
          </a:p>
        </p:txBody>
      </p:sp>
      <p:cxnSp>
        <p:nvCxnSpPr>
          <p:cNvPr id="80" name="Straight Connector 79">
            <a:extLst>
              <a:ext uri="{FF2B5EF4-FFF2-40B4-BE49-F238E27FC236}">
                <a16:creationId xmlns:a16="http://schemas.microsoft.com/office/drawing/2014/main" id="{4901BA5B-AD3F-261C-4428-3FF671241E3F}"/>
              </a:ext>
            </a:extLst>
          </p:cNvPr>
          <p:cNvCxnSpPr>
            <a:cxnSpLocks/>
          </p:cNvCxnSpPr>
          <p:nvPr userDrawn="1"/>
        </p:nvCxnSpPr>
        <p:spPr>
          <a:xfrm>
            <a:off x="393939" y="2191520"/>
            <a:ext cx="11404121" cy="0"/>
          </a:xfrm>
          <a:prstGeom prst="line">
            <a:avLst/>
          </a:prstGeom>
          <a:ln w="9525"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CDAD881-E7F4-D662-E9E1-388A55CF3DA0}"/>
              </a:ext>
            </a:extLst>
          </p:cNvPr>
          <p:cNvCxnSpPr>
            <a:cxnSpLocks/>
          </p:cNvCxnSpPr>
          <p:nvPr userDrawn="1"/>
        </p:nvCxnSpPr>
        <p:spPr>
          <a:xfrm>
            <a:off x="5559662" y="852503"/>
            <a:ext cx="8056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8DDEB2F-319D-9F1E-1013-F2FA350B80E6}"/>
              </a:ext>
            </a:extLst>
          </p:cNvPr>
          <p:cNvSpPr/>
          <p:nvPr userDrawn="1"/>
        </p:nvSpPr>
        <p:spPr>
          <a:xfrm>
            <a:off x="384134" y="2164283"/>
            <a:ext cx="54475" cy="5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112A10B-F660-1784-3E16-A2553E6DC1C9}"/>
              </a:ext>
            </a:extLst>
          </p:cNvPr>
          <p:cNvSpPr/>
          <p:nvPr userDrawn="1"/>
        </p:nvSpPr>
        <p:spPr>
          <a:xfrm>
            <a:off x="11756285" y="2164283"/>
            <a:ext cx="54475" cy="544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84F6B31-9649-476B-9E4C-F590071979FA}"/>
              </a:ext>
            </a:extLst>
          </p:cNvPr>
          <p:cNvSpPr txBox="1"/>
          <p:nvPr userDrawn="1"/>
        </p:nvSpPr>
        <p:spPr>
          <a:xfrm>
            <a:off x="564995" y="1329042"/>
            <a:ext cx="3186873" cy="400110"/>
          </a:xfrm>
          <a:prstGeom prst="rect">
            <a:avLst/>
          </a:prstGeom>
          <a:noFill/>
        </p:spPr>
        <p:txBody>
          <a:bodyPr wrap="square" rtlCol="0">
            <a:spAutoFit/>
          </a:bodyPr>
          <a:lstStyle/>
          <a:p>
            <a:r>
              <a:rPr lang="en-US" sz="2000" b="1"/>
              <a:t>Org chart title</a:t>
            </a:r>
          </a:p>
        </p:txBody>
      </p:sp>
      <p:sp>
        <p:nvSpPr>
          <p:cNvPr id="3" name="Text Placeholder 11">
            <a:extLst>
              <a:ext uri="{FF2B5EF4-FFF2-40B4-BE49-F238E27FC236}">
                <a16:creationId xmlns:a16="http://schemas.microsoft.com/office/drawing/2014/main" id="{04A38687-5C03-6B45-2C3C-F2B3A3B47AC7}"/>
              </a:ext>
            </a:extLst>
          </p:cNvPr>
          <p:cNvSpPr>
            <a:spLocks noGrp="1"/>
          </p:cNvSpPr>
          <p:nvPr>
            <p:ph type="body" sz="quarter" idx="10"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Tree>
    <p:extLst>
      <p:ext uri="{BB962C8B-B14F-4D97-AF65-F5344CB8AC3E}">
        <p14:creationId xmlns:p14="http://schemas.microsoft.com/office/powerpoint/2010/main" val="61196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losing_red_path">
    <p:spTree>
      <p:nvGrpSpPr>
        <p:cNvPr id="1" name=""/>
        <p:cNvGrpSpPr/>
        <p:nvPr/>
      </p:nvGrpSpPr>
      <p:grpSpPr>
        <a:xfrm>
          <a:off x="0" y="0"/>
          <a:ext cx="0" cy="0"/>
          <a:chOff x="0" y="0"/>
          <a:chExt cx="0" cy="0"/>
        </a:xfrm>
      </p:grpSpPr>
      <p:pic>
        <p:nvPicPr>
          <p:cNvPr id="4" name="Picture 3" descr="A red background with white lines&#10;&#10;Description automatically generated">
            <a:extLst>
              <a:ext uri="{FF2B5EF4-FFF2-40B4-BE49-F238E27FC236}">
                <a16:creationId xmlns:a16="http://schemas.microsoft.com/office/drawing/2014/main" id="{782DE20C-2510-B90C-7625-6BF8665BC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9" y="-12502"/>
            <a:ext cx="12273280" cy="6903720"/>
          </a:xfrm>
          <a:prstGeom prst="rect">
            <a:avLst/>
          </a:prstGeom>
        </p:spPr>
      </p:pic>
      <p:pic>
        <p:nvPicPr>
          <p:cNvPr id="6" name="Picture 5">
            <a:extLst>
              <a:ext uri="{FF2B5EF4-FFF2-40B4-BE49-F238E27FC236}">
                <a16:creationId xmlns:a16="http://schemas.microsoft.com/office/drawing/2014/main" id="{40DE69F0-B7C8-97F9-549B-6F2AFC87B1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5666"/>
          <a:stretch/>
        </p:blipFill>
        <p:spPr>
          <a:xfrm>
            <a:off x="4947379" y="2400823"/>
            <a:ext cx="2287557" cy="2056353"/>
          </a:xfrm>
          <a:prstGeom prst="rect">
            <a:avLst/>
          </a:prstGeom>
        </p:spPr>
      </p:pic>
    </p:spTree>
    <p:extLst>
      <p:ext uri="{BB962C8B-B14F-4D97-AF65-F5344CB8AC3E}">
        <p14:creationId xmlns:p14="http://schemas.microsoft.com/office/powerpoint/2010/main" val="30577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B462374-77DB-9D7C-773B-D302A2B86C80}"/>
              </a:ext>
            </a:extLst>
          </p:cNvPr>
          <p:cNvSpPr>
            <a:spLocks noGrp="1"/>
          </p:cNvSpPr>
          <p:nvPr>
            <p:ph type="body" sz="quarter" idx="10"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Tree>
    <p:extLst>
      <p:ext uri="{BB962C8B-B14F-4D97-AF65-F5344CB8AC3E}">
        <p14:creationId xmlns:p14="http://schemas.microsoft.com/office/powerpoint/2010/main" val="192945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428D1C9C-BE46-4A54-416E-FBE7F327FADC}"/>
              </a:ext>
            </a:extLst>
          </p:cNvPr>
          <p:cNvSpPr>
            <a:spLocks noGrp="1"/>
          </p:cNvSpPr>
          <p:nvPr>
            <p:ph type="body" sz="quarter" idx="10" hasCustomPrompt="1"/>
          </p:nvPr>
        </p:nvSpPr>
        <p:spPr>
          <a:xfrm>
            <a:off x="585500" y="291579"/>
            <a:ext cx="11035000" cy="1184960"/>
          </a:xfrm>
          <a:prstGeom prst="rect">
            <a:avLst/>
          </a:prstGeom>
        </p:spPr>
        <p:txBody>
          <a:bodyPr wrap="square" rIns="91440"/>
          <a:lstStyle>
            <a:lvl1pPr marL="0" indent="0">
              <a:lnSpc>
                <a:spcPct val="80000"/>
              </a:lnSpc>
              <a:buFontTx/>
              <a:buNone/>
              <a:defRPr sz="3400" b="1"/>
            </a:lvl1pPr>
          </a:lstStyle>
          <a:p>
            <a:r>
              <a:rPr lang="en-US"/>
              <a:t>Title</a:t>
            </a:r>
          </a:p>
        </p:txBody>
      </p:sp>
      <p:sp>
        <p:nvSpPr>
          <p:cNvPr id="5" name="Text Placeholder 11">
            <a:extLst>
              <a:ext uri="{FF2B5EF4-FFF2-40B4-BE49-F238E27FC236}">
                <a16:creationId xmlns:a16="http://schemas.microsoft.com/office/drawing/2014/main" id="{C6862878-47E4-2EA9-5168-968A02CF51DE}"/>
              </a:ext>
            </a:extLst>
          </p:cNvPr>
          <p:cNvSpPr>
            <a:spLocks noGrp="1"/>
          </p:cNvSpPr>
          <p:nvPr>
            <p:ph type="body" sz="quarter" idx="11"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Tree>
    <p:extLst>
      <p:ext uri="{BB962C8B-B14F-4D97-AF65-F5344CB8AC3E}">
        <p14:creationId xmlns:p14="http://schemas.microsoft.com/office/powerpoint/2010/main" val="59323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A17D037B-58C8-FBB2-716F-FB244C695B76}"/>
              </a:ext>
            </a:extLst>
          </p:cNvPr>
          <p:cNvSpPr>
            <a:spLocks noGrp="1"/>
          </p:cNvSpPr>
          <p:nvPr>
            <p:ph type="body" sz="quarter" idx="10" hasCustomPrompt="1"/>
          </p:nvPr>
        </p:nvSpPr>
        <p:spPr>
          <a:xfrm>
            <a:off x="585500" y="291579"/>
            <a:ext cx="11035000" cy="1184960"/>
          </a:xfrm>
          <a:prstGeom prst="rect">
            <a:avLst/>
          </a:prstGeom>
        </p:spPr>
        <p:txBody>
          <a:bodyPr wrap="square" rIns="91440"/>
          <a:lstStyle>
            <a:lvl1pPr marL="0" indent="0">
              <a:lnSpc>
                <a:spcPct val="80000"/>
              </a:lnSpc>
              <a:buFontTx/>
              <a:buNone/>
              <a:defRPr sz="3400" b="1"/>
            </a:lvl1pPr>
          </a:lstStyle>
          <a:p>
            <a:r>
              <a:rPr lang="en-US"/>
              <a:t>Title</a:t>
            </a:r>
          </a:p>
        </p:txBody>
      </p:sp>
      <p:sp>
        <p:nvSpPr>
          <p:cNvPr id="3" name="Text Placeholder 11">
            <a:extLst>
              <a:ext uri="{FF2B5EF4-FFF2-40B4-BE49-F238E27FC236}">
                <a16:creationId xmlns:a16="http://schemas.microsoft.com/office/drawing/2014/main" id="{9701E983-79B5-2BE5-EAA9-AC2E102043A6}"/>
              </a:ext>
            </a:extLst>
          </p:cNvPr>
          <p:cNvSpPr>
            <a:spLocks noGrp="1"/>
          </p:cNvSpPr>
          <p:nvPr>
            <p:ph type="body" sz="quarter" idx="12"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4" name="Content Placeholder 3">
            <a:extLst>
              <a:ext uri="{FF2B5EF4-FFF2-40B4-BE49-F238E27FC236}">
                <a16:creationId xmlns:a16="http://schemas.microsoft.com/office/drawing/2014/main" id="{005C03AC-537C-BEB3-ED47-953244B3F4A1}"/>
              </a:ext>
            </a:extLst>
          </p:cNvPr>
          <p:cNvSpPr>
            <a:spLocks noGrp="1"/>
          </p:cNvSpPr>
          <p:nvPr>
            <p:ph sz="quarter" idx="14" hasCustomPrompt="1"/>
          </p:nvPr>
        </p:nvSpPr>
        <p:spPr>
          <a:xfrm>
            <a:off x="585788" y="1616075"/>
            <a:ext cx="11034712" cy="4548188"/>
          </a:xfrm>
        </p:spPr>
        <p:txBody>
          <a:bodyPr numCol="2"/>
          <a:lstStyle/>
          <a:p>
            <a:pPr lvl="0"/>
            <a:r>
              <a:rPr lang="en-US" dirty="0"/>
              <a:t>Text</a:t>
            </a:r>
          </a:p>
        </p:txBody>
      </p:sp>
    </p:spTree>
    <p:extLst>
      <p:ext uri="{BB962C8B-B14F-4D97-AF65-F5344CB8AC3E}">
        <p14:creationId xmlns:p14="http://schemas.microsoft.com/office/powerpoint/2010/main" val="119564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A17D037B-58C8-FBB2-716F-FB244C695B76}"/>
              </a:ext>
            </a:extLst>
          </p:cNvPr>
          <p:cNvSpPr>
            <a:spLocks noGrp="1"/>
          </p:cNvSpPr>
          <p:nvPr>
            <p:ph type="body" sz="quarter" idx="10" hasCustomPrompt="1"/>
          </p:nvPr>
        </p:nvSpPr>
        <p:spPr>
          <a:xfrm>
            <a:off x="585500" y="291579"/>
            <a:ext cx="11035000" cy="1184960"/>
          </a:xfrm>
          <a:prstGeom prst="rect">
            <a:avLst/>
          </a:prstGeom>
        </p:spPr>
        <p:txBody>
          <a:bodyPr wrap="square" rIns="91440"/>
          <a:lstStyle>
            <a:lvl1pPr marL="0" indent="0">
              <a:lnSpc>
                <a:spcPct val="80000"/>
              </a:lnSpc>
              <a:buFontTx/>
              <a:buNone/>
              <a:defRPr sz="3400" b="1"/>
            </a:lvl1pPr>
          </a:lstStyle>
          <a:p>
            <a:r>
              <a:rPr lang="en-US"/>
              <a:t>Title</a:t>
            </a:r>
          </a:p>
        </p:txBody>
      </p:sp>
      <p:sp>
        <p:nvSpPr>
          <p:cNvPr id="3" name="Text Placeholder 11">
            <a:extLst>
              <a:ext uri="{FF2B5EF4-FFF2-40B4-BE49-F238E27FC236}">
                <a16:creationId xmlns:a16="http://schemas.microsoft.com/office/drawing/2014/main" id="{815259F0-583E-B29F-F0BC-B6559B52B271}"/>
              </a:ext>
            </a:extLst>
          </p:cNvPr>
          <p:cNvSpPr>
            <a:spLocks noGrp="1"/>
          </p:cNvSpPr>
          <p:nvPr>
            <p:ph type="body" sz="quarter" idx="12"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4" name="Content Placeholder 10">
            <a:extLst>
              <a:ext uri="{FF2B5EF4-FFF2-40B4-BE49-F238E27FC236}">
                <a16:creationId xmlns:a16="http://schemas.microsoft.com/office/drawing/2014/main" id="{CD798967-DB86-4E4A-C26C-E0AA3AAB0A13}"/>
              </a:ext>
            </a:extLst>
          </p:cNvPr>
          <p:cNvSpPr>
            <a:spLocks noGrp="1"/>
          </p:cNvSpPr>
          <p:nvPr>
            <p:ph sz="quarter" idx="13" hasCustomPrompt="1"/>
          </p:nvPr>
        </p:nvSpPr>
        <p:spPr>
          <a:xfrm>
            <a:off x="585500" y="1615389"/>
            <a:ext cx="11034999" cy="4548883"/>
          </a:xfrm>
          <a:prstGeom prst="rect">
            <a:avLst/>
          </a:prstGeom>
        </p:spPr>
        <p:txBody>
          <a:bodyPr numCol="1" spcCol="457200">
            <a:normAutofit/>
          </a:bodyPr>
          <a:lstStyle>
            <a:lvl1pPr marL="0" indent="0">
              <a:buFont typeface="Arial" panose="020B0604020202020204" pitchFamily="34" charset="0"/>
              <a:buNone/>
              <a:tabLst>
                <a:tab pos="283464" algn="l"/>
                <a:tab pos="676656" algn="l"/>
                <a:tab pos="1088136" algn="l"/>
                <a:tab pos="1280160" algn="l"/>
              </a:tabLst>
              <a:defRPr sz="1800">
                <a:latin typeface="Aptos" panose="020B0004020202020204" pitchFamily="34" charset="0"/>
              </a:defRPr>
            </a:lvl1pPr>
            <a:lvl2pPr marL="633413" indent="-333375">
              <a:buFont typeface="System Font Regular"/>
              <a:buChar char="—"/>
              <a:tabLst>
                <a:tab pos="283464" algn="l"/>
                <a:tab pos="676656" algn="l"/>
                <a:tab pos="1088136" algn="l"/>
                <a:tab pos="1280160" algn="l"/>
              </a:tabLst>
              <a:defRPr sz="1800">
                <a:latin typeface="Aptos" panose="020B0004020202020204" pitchFamily="34" charset="0"/>
              </a:defRPr>
            </a:lvl2pPr>
            <a:lvl3pPr marL="1038225" indent="-369888">
              <a:buFont typeface="Courier New" panose="02070309020205020404" pitchFamily="49" charset="0"/>
              <a:buChar char="o"/>
              <a:tabLst>
                <a:tab pos="283464" algn="l"/>
                <a:tab pos="676656" algn="l"/>
                <a:tab pos="1088136" algn="l"/>
                <a:tab pos="1280160" algn="l"/>
              </a:tabLst>
              <a:defRPr sz="1800">
                <a:latin typeface="Aptos" panose="020B0004020202020204" pitchFamily="34" charset="0"/>
              </a:defRPr>
            </a:lvl3pPr>
            <a:lvl4pPr marL="1381125" marR="0" indent="-28575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tab pos="283464" algn="l"/>
                <a:tab pos="676656" algn="l"/>
                <a:tab pos="1088136" algn="l"/>
                <a:tab pos="1280160" algn="l"/>
              </a:tabLst>
              <a:defRPr sz="1600">
                <a:latin typeface="Aptos" panose="020B0004020202020204" pitchFamily="34" charset="0"/>
              </a:defRPr>
            </a:lvl4pPr>
            <a:lvl5pPr marL="1716088" indent="-282575">
              <a:buFont typeface="Arial" panose="020B0604020202020204" pitchFamily="34" charset="0"/>
              <a:buChar char="•"/>
              <a:tabLst>
                <a:tab pos="283464" algn="l"/>
                <a:tab pos="676656" algn="l"/>
                <a:tab pos="1088136" algn="l"/>
                <a:tab pos="1280160" algn="l"/>
              </a:tabLst>
              <a:defRPr sz="1400">
                <a:latin typeface="Aptos" panose="020B0004020202020204" pitchFamily="34" charset="0"/>
              </a:defRPr>
            </a:lvl5pPr>
            <a:lvl6pPr marL="2232025" indent="0">
              <a:buFont typeface="Arial" panose="020B0604020202020204" pitchFamily="34" charset="0"/>
              <a:buNone/>
              <a:tabLst>
                <a:tab pos="283464" algn="l"/>
                <a:tab pos="676656" algn="l"/>
                <a:tab pos="1088136" algn="l"/>
                <a:tab pos="1280160" algn="l"/>
              </a:tabLst>
              <a:defRPr sz="1400"/>
            </a:lvl6pPr>
            <a:lvl7pPr marL="2689225" indent="0">
              <a:buNone/>
              <a:defRPr sz="1400"/>
            </a:lvl7pPr>
            <a:lvl8pPr>
              <a:tabLst>
                <a:tab pos="283464" algn="l"/>
                <a:tab pos="676656" algn="l"/>
                <a:tab pos="1088136" algn="l"/>
                <a:tab pos="1280160" algn="l"/>
                <a:tab pos="1325880" algn="l"/>
              </a:tabLst>
              <a:defRPr sz="1400"/>
            </a:lvl8pPr>
            <a:lvl9pPr marL="3321050" indent="0">
              <a:buNone/>
              <a:defRPr/>
            </a:lvl9pPr>
          </a:lstStyle>
          <a:p>
            <a:pPr lvl="0"/>
            <a:r>
              <a:rPr lang="en-US" dirty="0"/>
              <a:t>Text</a:t>
            </a:r>
          </a:p>
          <a:p>
            <a:pPr lvl="1"/>
            <a:r>
              <a:rPr lang="en-US" dirty="0"/>
              <a:t>Text</a:t>
            </a:r>
          </a:p>
          <a:p>
            <a:pPr lvl="2"/>
            <a:r>
              <a:rPr lang="en-US" dirty="0"/>
              <a:t>Text</a:t>
            </a:r>
          </a:p>
          <a:p>
            <a:pPr lvl="3"/>
            <a:r>
              <a:rPr lang="en-US" dirty="0"/>
              <a:t>Text</a:t>
            </a:r>
          </a:p>
          <a:p>
            <a:pPr marL="1716088" marR="0" lvl="4"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283464" algn="l"/>
                <a:tab pos="676656" algn="l"/>
                <a:tab pos="1088136" algn="l"/>
              </a:tabLst>
              <a:defRPr/>
            </a:pPr>
            <a:r>
              <a:rPr lang="en-US" dirty="0"/>
              <a:t>Text</a:t>
            </a:r>
          </a:p>
          <a:p>
            <a:pPr marL="2232025" marR="0" lvl="5"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283464" algn="l"/>
                <a:tab pos="676656" algn="l"/>
                <a:tab pos="1088136" algn="l"/>
              </a:tabLst>
              <a:defRPr/>
            </a:pPr>
            <a:endParaRPr lang="en-US" dirty="0"/>
          </a:p>
          <a:p>
            <a:pPr marL="2689225" marR="0" lvl="6"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283464" algn="l"/>
                <a:tab pos="676656" algn="l"/>
                <a:tab pos="1088136" algn="l"/>
              </a:tabLst>
              <a:defRPr/>
            </a:pPr>
            <a:endParaRPr lang="en-US" dirty="0"/>
          </a:p>
          <a:p>
            <a:pPr marL="3603625" marR="0" lvl="8"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283464" algn="l"/>
                <a:tab pos="676656" algn="l"/>
                <a:tab pos="1088136" algn="l"/>
              </a:tabLst>
              <a:defRPr/>
            </a:pPr>
            <a:endParaRPr lang="en-US" dirty="0"/>
          </a:p>
          <a:p>
            <a:pPr marL="3886200" marR="0" lvl="8"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283464" algn="l"/>
                <a:tab pos="676656" algn="l"/>
                <a:tab pos="1088136" algn="l"/>
              </a:tabLst>
              <a:defRPr/>
            </a:pPr>
            <a:endParaRPr lang="en-US" dirty="0"/>
          </a:p>
          <a:p>
            <a:pPr marL="2514600" marR="0" lvl="5" indent="-282575"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283464" algn="l"/>
                <a:tab pos="676656" algn="l"/>
                <a:tab pos="1088136" algn="l"/>
              </a:tabLst>
              <a:defRPr/>
            </a:pPr>
            <a:endParaRPr lang="en-US" dirty="0"/>
          </a:p>
          <a:p>
            <a:pPr lvl="4"/>
            <a:endParaRPr lang="en-US" dirty="0"/>
          </a:p>
        </p:txBody>
      </p:sp>
    </p:spTree>
    <p:extLst>
      <p:ext uri="{BB962C8B-B14F-4D97-AF65-F5344CB8AC3E}">
        <p14:creationId xmlns:p14="http://schemas.microsoft.com/office/powerpoint/2010/main" val="112834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text box_bullets">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629D3AD-8178-91BD-9112-8714006726E9}"/>
              </a:ext>
            </a:extLst>
          </p:cNvPr>
          <p:cNvSpPr>
            <a:spLocks noGrp="1"/>
          </p:cNvSpPr>
          <p:nvPr>
            <p:ph type="body" sz="quarter" idx="10" hasCustomPrompt="1"/>
          </p:nvPr>
        </p:nvSpPr>
        <p:spPr>
          <a:xfrm>
            <a:off x="585500" y="291579"/>
            <a:ext cx="11035000" cy="1184960"/>
          </a:xfrm>
          <a:prstGeom prst="rect">
            <a:avLst/>
          </a:prstGeom>
        </p:spPr>
        <p:txBody>
          <a:bodyPr rIns="91440"/>
          <a:lstStyle>
            <a:lvl1pPr marL="0" indent="0">
              <a:lnSpc>
                <a:spcPct val="80000"/>
              </a:lnSpc>
              <a:buFontTx/>
              <a:buNone/>
              <a:defRPr sz="3400" b="1"/>
            </a:lvl1pPr>
          </a:lstStyle>
          <a:p>
            <a:r>
              <a:rPr lang="en-US" dirty="0"/>
              <a:t>Title </a:t>
            </a:r>
          </a:p>
        </p:txBody>
      </p:sp>
      <p:sp>
        <p:nvSpPr>
          <p:cNvPr id="2" name="Text Placeholder 11">
            <a:extLst>
              <a:ext uri="{FF2B5EF4-FFF2-40B4-BE49-F238E27FC236}">
                <a16:creationId xmlns:a16="http://schemas.microsoft.com/office/drawing/2014/main" id="{883F5D7C-08DF-EA5F-3655-7A5B30D56D71}"/>
              </a:ext>
            </a:extLst>
          </p:cNvPr>
          <p:cNvSpPr>
            <a:spLocks noGrp="1"/>
          </p:cNvSpPr>
          <p:nvPr>
            <p:ph type="body" sz="quarter" idx="14"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7" name="Content Placeholder 10">
            <a:extLst>
              <a:ext uri="{FF2B5EF4-FFF2-40B4-BE49-F238E27FC236}">
                <a16:creationId xmlns:a16="http://schemas.microsoft.com/office/drawing/2014/main" id="{5F929B0C-4B90-FD02-9D96-AED854FFA438}"/>
              </a:ext>
            </a:extLst>
          </p:cNvPr>
          <p:cNvSpPr>
            <a:spLocks noGrp="1"/>
          </p:cNvSpPr>
          <p:nvPr>
            <p:ph sz="quarter" idx="11" hasCustomPrompt="1"/>
          </p:nvPr>
        </p:nvSpPr>
        <p:spPr>
          <a:xfrm>
            <a:off x="585788" y="1615389"/>
            <a:ext cx="5352168" cy="4548883"/>
          </a:xfrm>
          <a:prstGeom prst="rect">
            <a:avLst/>
          </a:prstGeom>
        </p:spPr>
        <p:txBody>
          <a:bodyPr numCol="1" spcCol="228600">
            <a:normAutofit/>
          </a:bodyPr>
          <a:lstStyle>
            <a:lvl1pPr marL="287338" indent="-287338">
              <a:buFont typeface="Arial" panose="020B0604020202020204" pitchFamily="34" charset="0"/>
              <a:buChar char="•"/>
              <a:tabLst>
                <a:tab pos="457200" algn="l"/>
                <a:tab pos="914400" algn="l"/>
                <a:tab pos="1371600" algn="l"/>
                <a:tab pos="1828800" algn="l"/>
              </a:tabLst>
              <a:defRPr sz="1800">
                <a:latin typeface="Aptos" panose="020B0004020202020204" pitchFamily="34" charset="0"/>
              </a:defRPr>
            </a:lvl1pPr>
            <a:lvl2pPr marL="633413" indent="-333375">
              <a:buFont typeface="System Font Regular"/>
              <a:buChar char="—"/>
              <a:tabLst>
                <a:tab pos="457200" algn="l"/>
                <a:tab pos="914400" algn="l"/>
                <a:tab pos="1371600" algn="l"/>
                <a:tab pos="1828800" algn="l"/>
              </a:tabLst>
              <a:defRPr sz="1800">
                <a:latin typeface="Aptos" panose="020B0004020202020204" pitchFamily="34" charset="0"/>
              </a:defRPr>
            </a:lvl2pPr>
            <a:lvl3pPr marL="1038225" indent="-369888">
              <a:buFont typeface="Courier New" panose="02070309020205020404" pitchFamily="49" charset="0"/>
              <a:buChar char="o"/>
              <a:tabLst>
                <a:tab pos="283464" algn="l"/>
                <a:tab pos="676656" algn="l"/>
                <a:tab pos="1088136" algn="l"/>
              </a:tabLst>
              <a:defRPr sz="1800">
                <a:latin typeface="Aptos" panose="020B0004020202020204" pitchFamily="34" charset="0"/>
              </a:defRPr>
            </a:lvl3pPr>
            <a:lvl4pPr marL="1381125" marR="0" indent="-28575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tab pos="457200" algn="l"/>
                <a:tab pos="914400" algn="l"/>
                <a:tab pos="1371600" algn="l"/>
                <a:tab pos="1828800" algn="l"/>
              </a:tabLst>
              <a:defRPr sz="1600">
                <a:latin typeface="Aptos" panose="020B0004020202020204" pitchFamily="34" charset="0"/>
              </a:defRPr>
            </a:lvl4pPr>
            <a:lvl5pPr marL="1716088" indent="-282575">
              <a:buFont typeface="Arial" panose="020B0604020202020204" pitchFamily="34" charset="0"/>
              <a:buChar char="•"/>
              <a:tabLst>
                <a:tab pos="457200" algn="l"/>
                <a:tab pos="914400" algn="l"/>
                <a:tab pos="1371600" algn="l"/>
                <a:tab pos="1828800" algn="l"/>
              </a:tabLst>
              <a:defRPr sz="1400">
                <a:latin typeface="Aptos" panose="020B0004020202020204" pitchFamily="34" charset="0"/>
              </a:defRPr>
            </a:lvl5pPr>
            <a:lvl6pPr marL="2514600" indent="-228600">
              <a:buFont typeface="Arial" panose="020B0604020202020204" pitchFamily="34" charset="0"/>
              <a:buChar char="•"/>
              <a:defRPr sz="1600"/>
            </a:lvl6pPr>
          </a:lstStyle>
          <a:p>
            <a:pPr lvl="0"/>
            <a:r>
              <a:rPr lang="en-US" dirty="0"/>
              <a:t>Text</a:t>
            </a:r>
          </a:p>
          <a:p>
            <a:pPr lvl="1"/>
            <a:r>
              <a:rPr lang="en-US" dirty="0"/>
              <a:t>Text</a:t>
            </a:r>
          </a:p>
          <a:p>
            <a:pPr lvl="2"/>
            <a:r>
              <a:rPr lang="en-US" dirty="0"/>
              <a:t>Text</a:t>
            </a:r>
          </a:p>
          <a:p>
            <a:pPr lvl="3"/>
            <a:r>
              <a:rPr lang="en-US" dirty="0"/>
              <a:t>Text</a:t>
            </a:r>
          </a:p>
        </p:txBody>
      </p:sp>
      <p:sp>
        <p:nvSpPr>
          <p:cNvPr id="3" name="Content Placeholder 10">
            <a:extLst>
              <a:ext uri="{FF2B5EF4-FFF2-40B4-BE49-F238E27FC236}">
                <a16:creationId xmlns:a16="http://schemas.microsoft.com/office/drawing/2014/main" id="{639E8ECE-B7DF-9520-060C-4BC76E6B10D0}"/>
              </a:ext>
            </a:extLst>
          </p:cNvPr>
          <p:cNvSpPr>
            <a:spLocks noGrp="1"/>
          </p:cNvSpPr>
          <p:nvPr>
            <p:ph sz="quarter" idx="15" hasCustomPrompt="1"/>
          </p:nvPr>
        </p:nvSpPr>
        <p:spPr>
          <a:xfrm>
            <a:off x="6254044" y="1615388"/>
            <a:ext cx="5352168" cy="4548883"/>
          </a:xfrm>
          <a:prstGeom prst="rect">
            <a:avLst/>
          </a:prstGeom>
        </p:spPr>
        <p:txBody>
          <a:bodyPr numCol="1" spcCol="228600">
            <a:normAutofit/>
          </a:bodyPr>
          <a:lstStyle>
            <a:lvl1pPr marL="287338" indent="-287338">
              <a:buFont typeface="Arial" panose="020B0604020202020204" pitchFamily="34" charset="0"/>
              <a:buChar char="•"/>
              <a:tabLst>
                <a:tab pos="283464" algn="l"/>
                <a:tab pos="676656" algn="l"/>
                <a:tab pos="1088136" algn="l"/>
              </a:tabLst>
              <a:defRPr sz="1800">
                <a:latin typeface="Aptos" panose="020B0004020202020204" pitchFamily="34" charset="0"/>
              </a:defRPr>
            </a:lvl1pPr>
            <a:lvl2pPr marL="633413" indent="-333375">
              <a:buFont typeface="System Font Regular"/>
              <a:buChar char="—"/>
              <a:tabLst>
                <a:tab pos="283464" algn="l"/>
                <a:tab pos="676656" algn="l"/>
                <a:tab pos="1088136" algn="l"/>
              </a:tabLst>
              <a:defRPr sz="1800">
                <a:latin typeface="Aptos" panose="020B0004020202020204" pitchFamily="34" charset="0"/>
              </a:defRPr>
            </a:lvl2pPr>
            <a:lvl3pPr marL="1038225" indent="-369888">
              <a:buFont typeface="Courier New" panose="02070309020205020404" pitchFamily="49" charset="0"/>
              <a:buChar char="o"/>
              <a:tabLst>
                <a:tab pos="283464" algn="l"/>
                <a:tab pos="676656" algn="l"/>
                <a:tab pos="1088136" algn="l"/>
              </a:tabLst>
              <a:defRPr sz="1800">
                <a:latin typeface="Aptos" panose="020B0004020202020204" pitchFamily="34" charset="0"/>
              </a:defRPr>
            </a:lvl3pPr>
            <a:lvl4pPr marL="1381125" marR="0" indent="-28575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tab pos="283464" algn="l"/>
                <a:tab pos="676656" algn="l"/>
                <a:tab pos="1088136" algn="l"/>
              </a:tabLst>
              <a:defRPr sz="1600">
                <a:latin typeface="Aptos" panose="020B0004020202020204" pitchFamily="34" charset="0"/>
              </a:defRPr>
            </a:lvl4pPr>
            <a:lvl5pPr marL="1716088" indent="-282575">
              <a:buFont typeface="Arial" panose="020B0604020202020204" pitchFamily="34" charset="0"/>
              <a:buChar char="•"/>
              <a:tabLst>
                <a:tab pos="283464" algn="l"/>
                <a:tab pos="676656" algn="l"/>
                <a:tab pos="1088136" algn="l"/>
              </a:tabLst>
              <a:defRPr sz="1400">
                <a:latin typeface="Aptos" panose="020B0004020202020204" pitchFamily="34" charset="0"/>
              </a:defRPr>
            </a:lvl5pPr>
            <a:lvl6pPr marL="2514600" indent="-228600">
              <a:buFont typeface="Arial" panose="020B0604020202020204" pitchFamily="34" charset="0"/>
              <a:buChar char="•"/>
              <a:defRPr sz="1600"/>
            </a:lvl6pPr>
          </a:lstStyle>
          <a:p>
            <a:pPr lvl="0"/>
            <a:r>
              <a:rPr lang="en-US" dirty="0"/>
              <a:t>Text</a:t>
            </a:r>
          </a:p>
          <a:p>
            <a:pPr lvl="1"/>
            <a:r>
              <a:rPr lang="en-US" dirty="0"/>
              <a:t>Text</a:t>
            </a:r>
          </a:p>
          <a:p>
            <a:pPr lvl="2"/>
            <a:r>
              <a:rPr lang="en-US" dirty="0"/>
              <a:t>Text</a:t>
            </a:r>
          </a:p>
          <a:p>
            <a:pPr lvl="3"/>
            <a:r>
              <a:rPr lang="en-US" dirty="0"/>
              <a:t>Text</a:t>
            </a:r>
          </a:p>
        </p:txBody>
      </p:sp>
    </p:spTree>
    <p:extLst>
      <p:ext uri="{BB962C8B-B14F-4D97-AF65-F5344CB8AC3E}">
        <p14:creationId xmlns:p14="http://schemas.microsoft.com/office/powerpoint/2010/main" val="2790084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text box_numbered list">
    <p:spTree>
      <p:nvGrpSpPr>
        <p:cNvPr id="1" name=""/>
        <p:cNvGrpSpPr/>
        <p:nvPr/>
      </p:nvGrpSpPr>
      <p:grpSpPr>
        <a:xfrm>
          <a:off x="0" y="0"/>
          <a:ext cx="0" cy="0"/>
          <a:chOff x="0" y="0"/>
          <a:chExt cx="0" cy="0"/>
        </a:xfrm>
      </p:grpSpPr>
      <p:sp>
        <p:nvSpPr>
          <p:cNvPr id="3" name="Content Placeholder 10">
            <a:extLst>
              <a:ext uri="{FF2B5EF4-FFF2-40B4-BE49-F238E27FC236}">
                <a16:creationId xmlns:a16="http://schemas.microsoft.com/office/drawing/2014/main" id="{418FF483-ADA8-6A92-0BD8-2BD42B1F4AE5}"/>
              </a:ext>
            </a:extLst>
          </p:cNvPr>
          <p:cNvSpPr>
            <a:spLocks noGrp="1"/>
          </p:cNvSpPr>
          <p:nvPr>
            <p:ph sz="quarter" idx="11" hasCustomPrompt="1"/>
          </p:nvPr>
        </p:nvSpPr>
        <p:spPr>
          <a:xfrm>
            <a:off x="585788" y="1615389"/>
            <a:ext cx="5352168" cy="4548883"/>
          </a:xfrm>
          <a:prstGeom prst="rect">
            <a:avLst/>
          </a:prstGeom>
        </p:spPr>
        <p:txBody>
          <a:bodyPr numCol="1" spcCol="228600">
            <a:normAutofit/>
          </a:bodyPr>
          <a:lstStyle>
            <a:lvl1pPr marL="342900" indent="-342900">
              <a:buFont typeface="+mj-lt"/>
              <a:buAutoNum type="arabicPeriod"/>
              <a:tabLst>
                <a:tab pos="283464" algn="l"/>
                <a:tab pos="676656" algn="l"/>
                <a:tab pos="1088136" algn="l"/>
              </a:tabLst>
              <a:defRPr sz="1800">
                <a:latin typeface="Aptos" panose="020B0004020202020204" pitchFamily="34" charset="0"/>
              </a:defRPr>
            </a:lvl1pPr>
            <a:lvl2pPr marL="688975" indent="-331788">
              <a:buFont typeface="+mj-lt"/>
              <a:buAutoNum type="alphaLcPeriod"/>
              <a:tabLst>
                <a:tab pos="283464" algn="l"/>
                <a:tab pos="676656" algn="l"/>
                <a:tab pos="1088136" algn="l"/>
              </a:tabLst>
              <a:defRPr sz="1800">
                <a:latin typeface="Aptos" panose="020B0004020202020204" pitchFamily="34" charset="0"/>
              </a:defRPr>
            </a:lvl2pPr>
            <a:lvl3pPr marL="923925" indent="-222250">
              <a:buFont typeface="Arial" panose="020B0604020202020204" pitchFamily="34" charset="0"/>
              <a:buChar char="•"/>
              <a:tabLst>
                <a:tab pos="283464" algn="l"/>
                <a:tab pos="676656" algn="l"/>
                <a:tab pos="1088136" algn="l"/>
              </a:tabLst>
              <a:defRPr sz="1800">
                <a:latin typeface="Aptos" panose="020B0004020202020204" pitchFamily="34" charset="0"/>
              </a:defRPr>
            </a:lvl3pPr>
            <a:lvl4pPr marL="923925" indent="284163">
              <a:buFont typeface="Courier New" panose="02070309020205020404" pitchFamily="49" charset="0"/>
              <a:buChar char="o"/>
              <a:tabLst>
                <a:tab pos="283464" algn="l"/>
                <a:tab pos="676656" algn="l"/>
                <a:tab pos="1088136" algn="l"/>
              </a:tabLst>
              <a:defRPr sz="1600">
                <a:latin typeface="Aptos" panose="020B0004020202020204" pitchFamily="34" charset="0"/>
              </a:defRPr>
            </a:lvl4pPr>
            <a:lvl5pPr marL="1603375" indent="-346075">
              <a:buFont typeface="System Font Regular"/>
              <a:buChar char="—"/>
              <a:tabLst>
                <a:tab pos="283464" algn="l"/>
                <a:tab pos="676656" algn="l"/>
                <a:tab pos="1088136" algn="l"/>
              </a:tabLst>
              <a:defRPr sz="1600">
                <a:latin typeface="Aptos" panose="020B0004020202020204" pitchFamily="34" charset="0"/>
              </a:defRPr>
            </a:lvl5pPr>
            <a:lvl6pPr marL="1892300" indent="-288925">
              <a:buFont typeface="Arial" panose="020B0604020202020204" pitchFamily="34" charset="0"/>
              <a:buChar char="•"/>
              <a:tabLst/>
              <a:defRPr sz="1600"/>
            </a:lvl6pPr>
          </a:lstStyle>
          <a:p>
            <a:pPr lvl="0"/>
            <a:r>
              <a:rPr lang="en-US" dirty="0"/>
              <a:t>Text</a:t>
            </a:r>
          </a:p>
          <a:p>
            <a:pPr lvl="1"/>
            <a:r>
              <a:rPr lang="en-US" dirty="0"/>
              <a:t>Text</a:t>
            </a:r>
          </a:p>
          <a:p>
            <a:pPr lvl="2"/>
            <a:r>
              <a:rPr lang="en-US" dirty="0"/>
              <a:t>Text</a:t>
            </a:r>
          </a:p>
          <a:p>
            <a:pPr lvl="3"/>
            <a:r>
              <a:rPr lang="en-US" dirty="0"/>
              <a:t>Text</a:t>
            </a:r>
          </a:p>
          <a:p>
            <a:pPr lvl="4"/>
            <a:r>
              <a:rPr lang="en-US" dirty="0"/>
              <a:t>Text</a:t>
            </a:r>
          </a:p>
          <a:p>
            <a:pPr lvl="5"/>
            <a:r>
              <a:rPr lang="en-US" dirty="0"/>
              <a:t>Text</a:t>
            </a:r>
          </a:p>
        </p:txBody>
      </p:sp>
      <p:sp>
        <p:nvSpPr>
          <p:cNvPr id="5" name="Text Placeholder 6">
            <a:extLst>
              <a:ext uri="{FF2B5EF4-FFF2-40B4-BE49-F238E27FC236}">
                <a16:creationId xmlns:a16="http://schemas.microsoft.com/office/drawing/2014/main" id="{F629D3AD-8178-91BD-9112-8714006726E9}"/>
              </a:ext>
            </a:extLst>
          </p:cNvPr>
          <p:cNvSpPr>
            <a:spLocks noGrp="1"/>
          </p:cNvSpPr>
          <p:nvPr>
            <p:ph type="body" sz="quarter" idx="10" hasCustomPrompt="1"/>
          </p:nvPr>
        </p:nvSpPr>
        <p:spPr>
          <a:xfrm>
            <a:off x="585500" y="291579"/>
            <a:ext cx="11035000" cy="1184960"/>
          </a:xfrm>
          <a:prstGeom prst="rect">
            <a:avLst/>
          </a:prstGeom>
        </p:spPr>
        <p:txBody>
          <a:bodyPr rIns="91440"/>
          <a:lstStyle>
            <a:lvl1pPr marL="0" indent="0">
              <a:lnSpc>
                <a:spcPct val="80000"/>
              </a:lnSpc>
              <a:buFontTx/>
              <a:buNone/>
              <a:defRPr sz="3400" b="1"/>
            </a:lvl1pPr>
          </a:lstStyle>
          <a:p>
            <a:r>
              <a:rPr lang="en-US" dirty="0"/>
              <a:t>Title </a:t>
            </a:r>
          </a:p>
        </p:txBody>
      </p:sp>
      <p:sp>
        <p:nvSpPr>
          <p:cNvPr id="2" name="Text Placeholder 11">
            <a:extLst>
              <a:ext uri="{FF2B5EF4-FFF2-40B4-BE49-F238E27FC236}">
                <a16:creationId xmlns:a16="http://schemas.microsoft.com/office/drawing/2014/main" id="{883F5D7C-08DF-EA5F-3655-7A5B30D56D71}"/>
              </a:ext>
            </a:extLst>
          </p:cNvPr>
          <p:cNvSpPr>
            <a:spLocks noGrp="1"/>
          </p:cNvSpPr>
          <p:nvPr>
            <p:ph type="body" sz="quarter" idx="14"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4" name="Content Placeholder 10">
            <a:extLst>
              <a:ext uri="{FF2B5EF4-FFF2-40B4-BE49-F238E27FC236}">
                <a16:creationId xmlns:a16="http://schemas.microsoft.com/office/drawing/2014/main" id="{ADEF60A1-FD62-F3B6-918D-419ACD8C4166}"/>
              </a:ext>
            </a:extLst>
          </p:cNvPr>
          <p:cNvSpPr>
            <a:spLocks noGrp="1"/>
          </p:cNvSpPr>
          <p:nvPr>
            <p:ph sz="quarter" idx="15" hasCustomPrompt="1"/>
          </p:nvPr>
        </p:nvSpPr>
        <p:spPr>
          <a:xfrm>
            <a:off x="6250186" y="1615389"/>
            <a:ext cx="5352168" cy="4548883"/>
          </a:xfrm>
          <a:prstGeom prst="rect">
            <a:avLst/>
          </a:prstGeom>
        </p:spPr>
        <p:txBody>
          <a:bodyPr numCol="1" spcCol="228600">
            <a:normAutofit/>
          </a:bodyPr>
          <a:lstStyle>
            <a:lvl1pPr marL="342900" indent="-342900">
              <a:buFont typeface="+mj-lt"/>
              <a:buAutoNum type="arabicPeriod"/>
              <a:tabLst>
                <a:tab pos="283464" algn="l"/>
                <a:tab pos="676656" algn="l"/>
                <a:tab pos="1088136" algn="l"/>
              </a:tabLst>
              <a:defRPr sz="1800">
                <a:latin typeface="Aptos" panose="020B0004020202020204" pitchFamily="34" charset="0"/>
              </a:defRPr>
            </a:lvl1pPr>
            <a:lvl2pPr marL="688975" indent="-331788">
              <a:buFont typeface="+mj-lt"/>
              <a:buAutoNum type="alphaLcPeriod"/>
              <a:tabLst>
                <a:tab pos="283464" algn="l"/>
                <a:tab pos="676656" algn="l"/>
                <a:tab pos="1088136" algn="l"/>
              </a:tabLst>
              <a:defRPr sz="1800">
                <a:latin typeface="Aptos" panose="020B0004020202020204" pitchFamily="34" charset="0"/>
              </a:defRPr>
            </a:lvl2pPr>
            <a:lvl3pPr marL="923925" indent="-222250">
              <a:buFont typeface="Arial" panose="020B0604020202020204" pitchFamily="34" charset="0"/>
              <a:buChar char="•"/>
              <a:tabLst>
                <a:tab pos="283464" algn="l"/>
                <a:tab pos="676656" algn="l"/>
                <a:tab pos="1088136" algn="l"/>
              </a:tabLst>
              <a:defRPr sz="1800">
                <a:latin typeface="Aptos" panose="020B0004020202020204" pitchFamily="34" charset="0"/>
              </a:defRPr>
            </a:lvl3pPr>
            <a:lvl4pPr marL="923925" indent="284163">
              <a:buFont typeface="Courier New" panose="02070309020205020404" pitchFamily="49" charset="0"/>
              <a:buChar char="o"/>
              <a:tabLst>
                <a:tab pos="283464" algn="l"/>
                <a:tab pos="676656" algn="l"/>
                <a:tab pos="1088136" algn="l"/>
              </a:tabLst>
              <a:defRPr sz="1600">
                <a:latin typeface="Aptos" panose="020B0004020202020204" pitchFamily="34" charset="0"/>
              </a:defRPr>
            </a:lvl4pPr>
            <a:lvl5pPr marL="1603375" indent="-346075">
              <a:buFont typeface="System Font Regular"/>
              <a:buChar char="—"/>
              <a:tabLst>
                <a:tab pos="283464" algn="l"/>
                <a:tab pos="676656" algn="l"/>
                <a:tab pos="1088136" algn="l"/>
              </a:tabLst>
              <a:defRPr sz="1600">
                <a:latin typeface="Aptos" panose="020B0004020202020204" pitchFamily="34" charset="0"/>
              </a:defRPr>
            </a:lvl5pPr>
            <a:lvl6pPr marL="1892300" indent="-288925">
              <a:buFont typeface="Arial" panose="020B0604020202020204" pitchFamily="34" charset="0"/>
              <a:buChar char="•"/>
              <a:tabLst/>
              <a:defRPr sz="1600"/>
            </a:lvl6pPr>
          </a:lstStyle>
          <a:p>
            <a:pPr lvl="0"/>
            <a:r>
              <a:rPr lang="en-US" dirty="0"/>
              <a:t>Text</a:t>
            </a:r>
          </a:p>
          <a:p>
            <a:pPr lvl="1"/>
            <a:r>
              <a:rPr lang="en-US" dirty="0"/>
              <a:t>Text</a:t>
            </a:r>
          </a:p>
          <a:p>
            <a:pPr lvl="2"/>
            <a:r>
              <a:rPr lang="en-US" dirty="0"/>
              <a:t>Text</a:t>
            </a:r>
          </a:p>
          <a:p>
            <a:pPr lvl="3"/>
            <a:r>
              <a:rPr lang="en-US" dirty="0"/>
              <a:t>Text</a:t>
            </a:r>
          </a:p>
          <a:p>
            <a:pPr lvl="4"/>
            <a:r>
              <a:rPr lang="en-US" dirty="0"/>
              <a:t>Text</a:t>
            </a:r>
          </a:p>
          <a:p>
            <a:pPr lvl="5"/>
            <a:r>
              <a:rPr lang="en-US" dirty="0"/>
              <a:t>Text</a:t>
            </a:r>
          </a:p>
        </p:txBody>
      </p:sp>
    </p:spTree>
    <p:extLst>
      <p:ext uri="{BB962C8B-B14F-4D97-AF65-F5344CB8AC3E}">
        <p14:creationId xmlns:p14="http://schemas.microsoft.com/office/powerpoint/2010/main" val="4202232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40FAF0-CD83-BB40-A1F9-C8CC74270C93}"/>
              </a:ext>
            </a:extLst>
          </p:cNvPr>
          <p:cNvSpPr/>
          <p:nvPr userDrawn="1"/>
        </p:nvSpPr>
        <p:spPr>
          <a:xfrm>
            <a:off x="0" y="866079"/>
            <a:ext cx="12192000" cy="496579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6" name="Freeform 5">
            <a:extLst>
              <a:ext uri="{FF2B5EF4-FFF2-40B4-BE49-F238E27FC236}">
                <a16:creationId xmlns:a16="http://schemas.microsoft.com/office/drawing/2014/main" id="{1AAD2F3F-925E-2DD2-ED80-0F71DC7C7430}"/>
              </a:ext>
            </a:extLst>
          </p:cNvPr>
          <p:cNvSpPr/>
          <p:nvPr userDrawn="1"/>
        </p:nvSpPr>
        <p:spPr>
          <a:xfrm>
            <a:off x="931530" y="1624364"/>
            <a:ext cx="2431201" cy="4280437"/>
          </a:xfrm>
          <a:custGeom>
            <a:avLst/>
            <a:gdLst>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4594 w 2877092"/>
              <a:gd name="connsiteY10" fmla="*/ 3568472 h 3749019"/>
              <a:gd name="connsiteX11" fmla="*/ 0 w 2877092"/>
              <a:gd name="connsiteY11" fmla="*/ 3522901 h 3749019"/>
              <a:gd name="connsiteX12" fmla="*/ 0 w 2877092"/>
              <a:gd name="connsiteY12" fmla="*/ 226118 h 3749019"/>
              <a:gd name="connsiteX13" fmla="*/ 226118 w 2877092"/>
              <a:gd name="connsiteY13"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7568 w 2877092"/>
              <a:gd name="connsiteY7" fmla="*/ 3749019 h 3749019"/>
              <a:gd name="connsiteX8" fmla="*/ 7568 w 2877092"/>
              <a:gd name="connsiteY8" fmla="*/ 3578053 h 3749019"/>
              <a:gd name="connsiteX9" fmla="*/ 4594 w 2877092"/>
              <a:gd name="connsiteY9" fmla="*/ 3568472 h 3749019"/>
              <a:gd name="connsiteX10" fmla="*/ 0 w 2877092"/>
              <a:gd name="connsiteY10" fmla="*/ 3522901 h 3749019"/>
              <a:gd name="connsiteX11" fmla="*/ 0 w 2877092"/>
              <a:gd name="connsiteY11" fmla="*/ 226118 h 3749019"/>
              <a:gd name="connsiteX12" fmla="*/ 226118 w 2877092"/>
              <a:gd name="connsiteY12"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7568 w 2877092"/>
              <a:gd name="connsiteY7" fmla="*/ 3749019 h 3749019"/>
              <a:gd name="connsiteX8" fmla="*/ 7568 w 2877092"/>
              <a:gd name="connsiteY8" fmla="*/ 3578053 h 3749019"/>
              <a:gd name="connsiteX9" fmla="*/ 0 w 2877092"/>
              <a:gd name="connsiteY9" fmla="*/ 3522901 h 3749019"/>
              <a:gd name="connsiteX10" fmla="*/ 0 w 2877092"/>
              <a:gd name="connsiteY10" fmla="*/ 226118 h 3749019"/>
              <a:gd name="connsiteX11" fmla="*/ 226118 w 2877092"/>
              <a:gd name="connsiteY11"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7568 w 2877092"/>
              <a:gd name="connsiteY7" fmla="*/ 3749019 h 3749019"/>
              <a:gd name="connsiteX8" fmla="*/ 0 w 2877092"/>
              <a:gd name="connsiteY8" fmla="*/ 3522901 h 3749019"/>
              <a:gd name="connsiteX9" fmla="*/ 0 w 2877092"/>
              <a:gd name="connsiteY9" fmla="*/ 226118 h 3749019"/>
              <a:gd name="connsiteX10" fmla="*/ 226118 w 2877092"/>
              <a:gd name="connsiteY10"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7568 w 2877092"/>
              <a:gd name="connsiteY7" fmla="*/ 3749019 h 3749019"/>
              <a:gd name="connsiteX8" fmla="*/ 0 w 2877092"/>
              <a:gd name="connsiteY8" fmla="*/ 226118 h 3749019"/>
              <a:gd name="connsiteX9" fmla="*/ 226118 w 2877092"/>
              <a:gd name="connsiteY9"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7568 w 2877092"/>
              <a:gd name="connsiteY6" fmla="*/ 3749019 h 3749019"/>
              <a:gd name="connsiteX7" fmla="*/ 0 w 2877092"/>
              <a:gd name="connsiteY7" fmla="*/ 226118 h 3749019"/>
              <a:gd name="connsiteX8" fmla="*/ 226118 w 2877092"/>
              <a:gd name="connsiteY8" fmla="*/ 0 h 3749019"/>
              <a:gd name="connsiteX0" fmla="*/ 226118 w 2877092"/>
              <a:gd name="connsiteY0" fmla="*/ 0 h 3818342"/>
              <a:gd name="connsiteX1" fmla="*/ 2643406 w 2877092"/>
              <a:gd name="connsiteY1" fmla="*/ 0 h 3818342"/>
              <a:gd name="connsiteX2" fmla="*/ 2869524 w 2877092"/>
              <a:gd name="connsiteY2" fmla="*/ 226118 h 3818342"/>
              <a:gd name="connsiteX3" fmla="*/ 2869524 w 2877092"/>
              <a:gd name="connsiteY3" fmla="*/ 386968 h 3818342"/>
              <a:gd name="connsiteX4" fmla="*/ 2877092 w 2877092"/>
              <a:gd name="connsiteY4" fmla="*/ 386968 h 3818342"/>
              <a:gd name="connsiteX5" fmla="*/ 2877092 w 2877092"/>
              <a:gd name="connsiteY5" fmla="*/ 3749019 h 3818342"/>
              <a:gd name="connsiteX6" fmla="*/ 7568 w 2877092"/>
              <a:gd name="connsiteY6" fmla="*/ 3818342 h 3818342"/>
              <a:gd name="connsiteX7" fmla="*/ 0 w 2877092"/>
              <a:gd name="connsiteY7" fmla="*/ 226118 h 3818342"/>
              <a:gd name="connsiteX8" fmla="*/ 226118 w 2877092"/>
              <a:gd name="connsiteY8" fmla="*/ 0 h 3818342"/>
              <a:gd name="connsiteX0" fmla="*/ 226118 w 2877092"/>
              <a:gd name="connsiteY0" fmla="*/ 0 h 3818342"/>
              <a:gd name="connsiteX1" fmla="*/ 2643406 w 2877092"/>
              <a:gd name="connsiteY1" fmla="*/ 0 h 3818342"/>
              <a:gd name="connsiteX2" fmla="*/ 2869524 w 2877092"/>
              <a:gd name="connsiteY2" fmla="*/ 226118 h 3818342"/>
              <a:gd name="connsiteX3" fmla="*/ 2869524 w 2877092"/>
              <a:gd name="connsiteY3" fmla="*/ 386968 h 3818342"/>
              <a:gd name="connsiteX4" fmla="*/ 2877092 w 2877092"/>
              <a:gd name="connsiteY4" fmla="*/ 386968 h 3818342"/>
              <a:gd name="connsiteX5" fmla="*/ 2877092 w 2877092"/>
              <a:gd name="connsiteY5" fmla="*/ 3811739 h 3818342"/>
              <a:gd name="connsiteX6" fmla="*/ 7568 w 2877092"/>
              <a:gd name="connsiteY6" fmla="*/ 3818342 h 3818342"/>
              <a:gd name="connsiteX7" fmla="*/ 0 w 2877092"/>
              <a:gd name="connsiteY7" fmla="*/ 226118 h 3818342"/>
              <a:gd name="connsiteX8" fmla="*/ 226118 w 2877092"/>
              <a:gd name="connsiteY8" fmla="*/ 0 h 381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092" h="3818342">
                <a:moveTo>
                  <a:pt x="226118" y="0"/>
                </a:moveTo>
                <a:lnTo>
                  <a:pt x="2643406" y="0"/>
                </a:lnTo>
                <a:cubicBezTo>
                  <a:pt x="2768288" y="0"/>
                  <a:pt x="2869524" y="101236"/>
                  <a:pt x="2869524" y="226118"/>
                </a:cubicBezTo>
                <a:lnTo>
                  <a:pt x="2869524" y="386968"/>
                </a:lnTo>
                <a:lnTo>
                  <a:pt x="2877092" y="386968"/>
                </a:lnTo>
                <a:lnTo>
                  <a:pt x="2877092" y="3811739"/>
                </a:lnTo>
                <a:lnTo>
                  <a:pt x="7568" y="3818342"/>
                </a:lnTo>
                <a:cubicBezTo>
                  <a:pt x="5045" y="2644042"/>
                  <a:pt x="2523" y="1400418"/>
                  <a:pt x="0" y="226118"/>
                </a:cubicBezTo>
                <a:cubicBezTo>
                  <a:pt x="0" y="101236"/>
                  <a:pt x="101236" y="0"/>
                  <a:pt x="2261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DC95CAD9-8667-3631-A513-42BDEF2DBBBD}"/>
              </a:ext>
            </a:extLst>
          </p:cNvPr>
          <p:cNvSpPr/>
          <p:nvPr userDrawn="1"/>
        </p:nvSpPr>
        <p:spPr>
          <a:xfrm>
            <a:off x="3570942" y="1624364"/>
            <a:ext cx="2431201" cy="4284137"/>
          </a:xfrm>
          <a:custGeom>
            <a:avLst/>
            <a:gdLst>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4594 w 2877092"/>
              <a:gd name="connsiteY10" fmla="*/ 3568472 h 3749019"/>
              <a:gd name="connsiteX11" fmla="*/ 0 w 2877092"/>
              <a:gd name="connsiteY11" fmla="*/ 3522901 h 3749019"/>
              <a:gd name="connsiteX12" fmla="*/ 0 w 2877092"/>
              <a:gd name="connsiteY12" fmla="*/ 226118 h 3749019"/>
              <a:gd name="connsiteX13" fmla="*/ 226118 w 2877092"/>
              <a:gd name="connsiteY13" fmla="*/ 0 h 3749019"/>
              <a:gd name="connsiteX0" fmla="*/ 241666 w 2892640"/>
              <a:gd name="connsiteY0" fmla="*/ 0 h 3749019"/>
              <a:gd name="connsiteX1" fmla="*/ 2658954 w 2892640"/>
              <a:gd name="connsiteY1" fmla="*/ 0 h 3749019"/>
              <a:gd name="connsiteX2" fmla="*/ 2885072 w 2892640"/>
              <a:gd name="connsiteY2" fmla="*/ 226118 h 3749019"/>
              <a:gd name="connsiteX3" fmla="*/ 2885072 w 2892640"/>
              <a:gd name="connsiteY3" fmla="*/ 386968 h 3749019"/>
              <a:gd name="connsiteX4" fmla="*/ 2892640 w 2892640"/>
              <a:gd name="connsiteY4" fmla="*/ 386968 h 3749019"/>
              <a:gd name="connsiteX5" fmla="*/ 2892640 w 2892640"/>
              <a:gd name="connsiteY5" fmla="*/ 3749019 h 3749019"/>
              <a:gd name="connsiteX6" fmla="*/ 2658954 w 2892640"/>
              <a:gd name="connsiteY6" fmla="*/ 3749019 h 3749019"/>
              <a:gd name="connsiteX7" fmla="*/ 241666 w 2892640"/>
              <a:gd name="connsiteY7" fmla="*/ 3749019 h 3749019"/>
              <a:gd name="connsiteX8" fmla="*/ 23116 w 2892640"/>
              <a:gd name="connsiteY8" fmla="*/ 3749019 h 3749019"/>
              <a:gd name="connsiteX9" fmla="*/ 23116 w 2892640"/>
              <a:gd name="connsiteY9" fmla="*/ 3578053 h 3749019"/>
              <a:gd name="connsiteX10" fmla="*/ 20142 w 2892640"/>
              <a:gd name="connsiteY10" fmla="*/ 3568472 h 3749019"/>
              <a:gd name="connsiteX11" fmla="*/ 15548 w 2892640"/>
              <a:gd name="connsiteY11" fmla="*/ 226118 h 3749019"/>
              <a:gd name="connsiteX12" fmla="*/ 241666 w 2892640"/>
              <a:gd name="connsiteY12"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0 w 2877092"/>
              <a:gd name="connsiteY10" fmla="*/ 226118 h 3749019"/>
              <a:gd name="connsiteX11" fmla="*/ 226118 w 2877092"/>
              <a:gd name="connsiteY11"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7568 w 2877092"/>
              <a:gd name="connsiteY7" fmla="*/ 3749019 h 3749019"/>
              <a:gd name="connsiteX8" fmla="*/ 7568 w 2877092"/>
              <a:gd name="connsiteY8" fmla="*/ 3578053 h 3749019"/>
              <a:gd name="connsiteX9" fmla="*/ 0 w 2877092"/>
              <a:gd name="connsiteY9" fmla="*/ 226118 h 3749019"/>
              <a:gd name="connsiteX10" fmla="*/ 226118 w 2877092"/>
              <a:gd name="connsiteY10"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7568 w 2877092"/>
              <a:gd name="connsiteY7" fmla="*/ 3749019 h 3749019"/>
              <a:gd name="connsiteX8" fmla="*/ 0 w 2877092"/>
              <a:gd name="connsiteY8" fmla="*/ 226118 h 3749019"/>
              <a:gd name="connsiteX9" fmla="*/ 226118 w 2877092"/>
              <a:gd name="connsiteY9" fmla="*/ 0 h 3749019"/>
              <a:gd name="connsiteX0" fmla="*/ 226118 w 2877092"/>
              <a:gd name="connsiteY0" fmla="*/ 0 h 3821643"/>
              <a:gd name="connsiteX1" fmla="*/ 2643406 w 2877092"/>
              <a:gd name="connsiteY1" fmla="*/ 0 h 3821643"/>
              <a:gd name="connsiteX2" fmla="*/ 2869524 w 2877092"/>
              <a:gd name="connsiteY2" fmla="*/ 226118 h 3821643"/>
              <a:gd name="connsiteX3" fmla="*/ 2869524 w 2877092"/>
              <a:gd name="connsiteY3" fmla="*/ 386968 h 3821643"/>
              <a:gd name="connsiteX4" fmla="*/ 2877092 w 2877092"/>
              <a:gd name="connsiteY4" fmla="*/ 386968 h 3821643"/>
              <a:gd name="connsiteX5" fmla="*/ 2877092 w 2877092"/>
              <a:gd name="connsiteY5" fmla="*/ 3749019 h 3821643"/>
              <a:gd name="connsiteX6" fmla="*/ 2643406 w 2877092"/>
              <a:gd name="connsiteY6" fmla="*/ 3749019 h 3821643"/>
              <a:gd name="connsiteX7" fmla="*/ 7568 w 2877092"/>
              <a:gd name="connsiteY7" fmla="*/ 3821643 h 3821643"/>
              <a:gd name="connsiteX8" fmla="*/ 0 w 2877092"/>
              <a:gd name="connsiteY8" fmla="*/ 226118 h 3821643"/>
              <a:gd name="connsiteX9" fmla="*/ 226118 w 2877092"/>
              <a:gd name="connsiteY9" fmla="*/ 0 h 3821643"/>
              <a:gd name="connsiteX0" fmla="*/ 226118 w 2877092"/>
              <a:gd name="connsiteY0" fmla="*/ 0 h 3821643"/>
              <a:gd name="connsiteX1" fmla="*/ 2643406 w 2877092"/>
              <a:gd name="connsiteY1" fmla="*/ 0 h 3821643"/>
              <a:gd name="connsiteX2" fmla="*/ 2869524 w 2877092"/>
              <a:gd name="connsiteY2" fmla="*/ 226118 h 3821643"/>
              <a:gd name="connsiteX3" fmla="*/ 2869524 w 2877092"/>
              <a:gd name="connsiteY3" fmla="*/ 386968 h 3821643"/>
              <a:gd name="connsiteX4" fmla="*/ 2877092 w 2877092"/>
              <a:gd name="connsiteY4" fmla="*/ 386968 h 3821643"/>
              <a:gd name="connsiteX5" fmla="*/ 2877092 w 2877092"/>
              <a:gd name="connsiteY5" fmla="*/ 3749019 h 3821643"/>
              <a:gd name="connsiteX6" fmla="*/ 7568 w 2877092"/>
              <a:gd name="connsiteY6" fmla="*/ 3821643 h 3821643"/>
              <a:gd name="connsiteX7" fmla="*/ 0 w 2877092"/>
              <a:gd name="connsiteY7" fmla="*/ 226118 h 3821643"/>
              <a:gd name="connsiteX8" fmla="*/ 226118 w 2877092"/>
              <a:gd name="connsiteY8" fmla="*/ 0 h 3821643"/>
              <a:gd name="connsiteX0" fmla="*/ 226118 w 2877092"/>
              <a:gd name="connsiteY0" fmla="*/ 0 h 3821643"/>
              <a:gd name="connsiteX1" fmla="*/ 2643406 w 2877092"/>
              <a:gd name="connsiteY1" fmla="*/ 0 h 3821643"/>
              <a:gd name="connsiteX2" fmla="*/ 2869524 w 2877092"/>
              <a:gd name="connsiteY2" fmla="*/ 226118 h 3821643"/>
              <a:gd name="connsiteX3" fmla="*/ 2869524 w 2877092"/>
              <a:gd name="connsiteY3" fmla="*/ 386968 h 3821643"/>
              <a:gd name="connsiteX4" fmla="*/ 2877092 w 2877092"/>
              <a:gd name="connsiteY4" fmla="*/ 386968 h 3821643"/>
              <a:gd name="connsiteX5" fmla="*/ 2877092 w 2877092"/>
              <a:gd name="connsiteY5" fmla="*/ 3818341 h 3821643"/>
              <a:gd name="connsiteX6" fmla="*/ 7568 w 2877092"/>
              <a:gd name="connsiteY6" fmla="*/ 3821643 h 3821643"/>
              <a:gd name="connsiteX7" fmla="*/ 0 w 2877092"/>
              <a:gd name="connsiteY7" fmla="*/ 226118 h 3821643"/>
              <a:gd name="connsiteX8" fmla="*/ 226118 w 2877092"/>
              <a:gd name="connsiteY8" fmla="*/ 0 h 382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092" h="3821643">
                <a:moveTo>
                  <a:pt x="226118" y="0"/>
                </a:moveTo>
                <a:lnTo>
                  <a:pt x="2643406" y="0"/>
                </a:lnTo>
                <a:cubicBezTo>
                  <a:pt x="2768288" y="0"/>
                  <a:pt x="2869524" y="101236"/>
                  <a:pt x="2869524" y="226118"/>
                </a:cubicBezTo>
                <a:lnTo>
                  <a:pt x="2869524" y="386968"/>
                </a:lnTo>
                <a:lnTo>
                  <a:pt x="2877092" y="386968"/>
                </a:lnTo>
                <a:lnTo>
                  <a:pt x="2877092" y="3818341"/>
                </a:lnTo>
                <a:lnTo>
                  <a:pt x="7568" y="3821643"/>
                </a:lnTo>
                <a:cubicBezTo>
                  <a:pt x="5045" y="2647343"/>
                  <a:pt x="2523" y="1400418"/>
                  <a:pt x="0" y="226118"/>
                </a:cubicBezTo>
                <a:cubicBezTo>
                  <a:pt x="0" y="101236"/>
                  <a:pt x="101236" y="0"/>
                  <a:pt x="2261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60D023F4-9717-2CB6-16C5-72E7C36064EA}"/>
              </a:ext>
            </a:extLst>
          </p:cNvPr>
          <p:cNvSpPr/>
          <p:nvPr userDrawn="1"/>
        </p:nvSpPr>
        <p:spPr>
          <a:xfrm>
            <a:off x="6210354" y="1615738"/>
            <a:ext cx="2431201" cy="4291538"/>
          </a:xfrm>
          <a:custGeom>
            <a:avLst/>
            <a:gdLst>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4594 w 2877092"/>
              <a:gd name="connsiteY10" fmla="*/ 3568472 h 3749019"/>
              <a:gd name="connsiteX11" fmla="*/ 0 w 2877092"/>
              <a:gd name="connsiteY11" fmla="*/ 3522901 h 3749019"/>
              <a:gd name="connsiteX12" fmla="*/ 0 w 2877092"/>
              <a:gd name="connsiteY12" fmla="*/ 226118 h 3749019"/>
              <a:gd name="connsiteX13" fmla="*/ 226118 w 2877092"/>
              <a:gd name="connsiteY13"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0 w 2877092"/>
              <a:gd name="connsiteY10" fmla="*/ 3522901 h 3749019"/>
              <a:gd name="connsiteX11" fmla="*/ 0 w 2877092"/>
              <a:gd name="connsiteY11" fmla="*/ 226118 h 3749019"/>
              <a:gd name="connsiteX12" fmla="*/ 226118 w 2877092"/>
              <a:gd name="connsiteY12"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0 w 2877092"/>
              <a:gd name="connsiteY10" fmla="*/ 226118 h 3749019"/>
              <a:gd name="connsiteX11" fmla="*/ 226118 w 2877092"/>
              <a:gd name="connsiteY11"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0 w 2877092"/>
              <a:gd name="connsiteY9" fmla="*/ 226118 h 3749019"/>
              <a:gd name="connsiteX10" fmla="*/ 226118 w 2877092"/>
              <a:gd name="connsiteY10"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7568 w 2877092"/>
              <a:gd name="connsiteY7" fmla="*/ 3749019 h 3749019"/>
              <a:gd name="connsiteX8" fmla="*/ 0 w 2877092"/>
              <a:gd name="connsiteY8" fmla="*/ 226118 h 3749019"/>
              <a:gd name="connsiteX9" fmla="*/ 226118 w 2877092"/>
              <a:gd name="connsiteY9" fmla="*/ 0 h 3749019"/>
              <a:gd name="connsiteX0" fmla="*/ 226118 w 2877092"/>
              <a:gd name="connsiteY0" fmla="*/ 0 h 3828245"/>
              <a:gd name="connsiteX1" fmla="*/ 2643406 w 2877092"/>
              <a:gd name="connsiteY1" fmla="*/ 0 h 3828245"/>
              <a:gd name="connsiteX2" fmla="*/ 2869524 w 2877092"/>
              <a:gd name="connsiteY2" fmla="*/ 226118 h 3828245"/>
              <a:gd name="connsiteX3" fmla="*/ 2869524 w 2877092"/>
              <a:gd name="connsiteY3" fmla="*/ 386968 h 3828245"/>
              <a:gd name="connsiteX4" fmla="*/ 2877092 w 2877092"/>
              <a:gd name="connsiteY4" fmla="*/ 386968 h 3828245"/>
              <a:gd name="connsiteX5" fmla="*/ 2877092 w 2877092"/>
              <a:gd name="connsiteY5" fmla="*/ 3749019 h 3828245"/>
              <a:gd name="connsiteX6" fmla="*/ 2643406 w 2877092"/>
              <a:gd name="connsiteY6" fmla="*/ 3749019 h 3828245"/>
              <a:gd name="connsiteX7" fmla="*/ 7568 w 2877092"/>
              <a:gd name="connsiteY7" fmla="*/ 3828245 h 3828245"/>
              <a:gd name="connsiteX8" fmla="*/ 0 w 2877092"/>
              <a:gd name="connsiteY8" fmla="*/ 226118 h 3828245"/>
              <a:gd name="connsiteX9" fmla="*/ 226118 w 2877092"/>
              <a:gd name="connsiteY9" fmla="*/ 0 h 3828245"/>
              <a:gd name="connsiteX0" fmla="*/ 226118 w 2877092"/>
              <a:gd name="connsiteY0" fmla="*/ 0 h 3828245"/>
              <a:gd name="connsiteX1" fmla="*/ 2643406 w 2877092"/>
              <a:gd name="connsiteY1" fmla="*/ 0 h 3828245"/>
              <a:gd name="connsiteX2" fmla="*/ 2869524 w 2877092"/>
              <a:gd name="connsiteY2" fmla="*/ 226118 h 3828245"/>
              <a:gd name="connsiteX3" fmla="*/ 2869524 w 2877092"/>
              <a:gd name="connsiteY3" fmla="*/ 386968 h 3828245"/>
              <a:gd name="connsiteX4" fmla="*/ 2877092 w 2877092"/>
              <a:gd name="connsiteY4" fmla="*/ 386968 h 3828245"/>
              <a:gd name="connsiteX5" fmla="*/ 2877092 w 2877092"/>
              <a:gd name="connsiteY5" fmla="*/ 3749019 h 3828245"/>
              <a:gd name="connsiteX6" fmla="*/ 7568 w 2877092"/>
              <a:gd name="connsiteY6" fmla="*/ 3828245 h 3828245"/>
              <a:gd name="connsiteX7" fmla="*/ 0 w 2877092"/>
              <a:gd name="connsiteY7" fmla="*/ 226118 h 3828245"/>
              <a:gd name="connsiteX8" fmla="*/ 226118 w 2877092"/>
              <a:gd name="connsiteY8" fmla="*/ 0 h 3828245"/>
              <a:gd name="connsiteX0" fmla="*/ 226118 w 2877092"/>
              <a:gd name="connsiteY0" fmla="*/ 0 h 3828245"/>
              <a:gd name="connsiteX1" fmla="*/ 2643406 w 2877092"/>
              <a:gd name="connsiteY1" fmla="*/ 0 h 3828245"/>
              <a:gd name="connsiteX2" fmla="*/ 2869524 w 2877092"/>
              <a:gd name="connsiteY2" fmla="*/ 226118 h 3828245"/>
              <a:gd name="connsiteX3" fmla="*/ 2869524 w 2877092"/>
              <a:gd name="connsiteY3" fmla="*/ 386968 h 3828245"/>
              <a:gd name="connsiteX4" fmla="*/ 2877092 w 2877092"/>
              <a:gd name="connsiteY4" fmla="*/ 386968 h 3828245"/>
              <a:gd name="connsiteX5" fmla="*/ 2873186 w 2877092"/>
              <a:gd name="connsiteY5" fmla="*/ 3828245 h 3828245"/>
              <a:gd name="connsiteX6" fmla="*/ 7568 w 2877092"/>
              <a:gd name="connsiteY6" fmla="*/ 3828245 h 3828245"/>
              <a:gd name="connsiteX7" fmla="*/ 0 w 2877092"/>
              <a:gd name="connsiteY7" fmla="*/ 226118 h 3828245"/>
              <a:gd name="connsiteX8" fmla="*/ 226118 w 2877092"/>
              <a:gd name="connsiteY8" fmla="*/ 0 h 382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092" h="3828245">
                <a:moveTo>
                  <a:pt x="226118" y="0"/>
                </a:moveTo>
                <a:lnTo>
                  <a:pt x="2643406" y="0"/>
                </a:lnTo>
                <a:cubicBezTo>
                  <a:pt x="2768288" y="0"/>
                  <a:pt x="2869524" y="101236"/>
                  <a:pt x="2869524" y="226118"/>
                </a:cubicBezTo>
                <a:lnTo>
                  <a:pt x="2869524" y="386968"/>
                </a:lnTo>
                <a:lnTo>
                  <a:pt x="2877092" y="386968"/>
                </a:lnTo>
                <a:lnTo>
                  <a:pt x="2873186" y="3828245"/>
                </a:lnTo>
                <a:lnTo>
                  <a:pt x="7568" y="3828245"/>
                </a:lnTo>
                <a:cubicBezTo>
                  <a:pt x="5045" y="2653945"/>
                  <a:pt x="2523" y="1400418"/>
                  <a:pt x="0" y="226118"/>
                </a:cubicBezTo>
                <a:cubicBezTo>
                  <a:pt x="0" y="101236"/>
                  <a:pt x="101236" y="0"/>
                  <a:pt x="2261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10" name="Freeform 9">
            <a:extLst>
              <a:ext uri="{FF2B5EF4-FFF2-40B4-BE49-F238E27FC236}">
                <a16:creationId xmlns:a16="http://schemas.microsoft.com/office/drawing/2014/main" id="{93E90711-D550-8FF4-733F-91755C6CE201}"/>
              </a:ext>
            </a:extLst>
          </p:cNvPr>
          <p:cNvSpPr/>
          <p:nvPr userDrawn="1"/>
        </p:nvSpPr>
        <p:spPr>
          <a:xfrm>
            <a:off x="8849766" y="1624364"/>
            <a:ext cx="2431201" cy="4287837"/>
          </a:xfrm>
          <a:custGeom>
            <a:avLst/>
            <a:gdLst>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4594 w 2877092"/>
              <a:gd name="connsiteY10" fmla="*/ 3568472 h 3749019"/>
              <a:gd name="connsiteX11" fmla="*/ 0 w 2877092"/>
              <a:gd name="connsiteY11" fmla="*/ 3522901 h 3749019"/>
              <a:gd name="connsiteX12" fmla="*/ 0 w 2877092"/>
              <a:gd name="connsiteY12" fmla="*/ 226118 h 3749019"/>
              <a:gd name="connsiteX13" fmla="*/ 226118 w 2877092"/>
              <a:gd name="connsiteY13"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0 w 2877092"/>
              <a:gd name="connsiteY10" fmla="*/ 3522901 h 3749019"/>
              <a:gd name="connsiteX11" fmla="*/ 0 w 2877092"/>
              <a:gd name="connsiteY11" fmla="*/ 226118 h 3749019"/>
              <a:gd name="connsiteX12" fmla="*/ 226118 w 2877092"/>
              <a:gd name="connsiteY12"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7568 w 2877092"/>
              <a:gd name="connsiteY9" fmla="*/ 3578053 h 3749019"/>
              <a:gd name="connsiteX10" fmla="*/ 0 w 2877092"/>
              <a:gd name="connsiteY10" fmla="*/ 226118 h 3749019"/>
              <a:gd name="connsiteX11" fmla="*/ 226118 w 2877092"/>
              <a:gd name="connsiteY11"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226118 w 2877092"/>
              <a:gd name="connsiteY7" fmla="*/ 3749019 h 3749019"/>
              <a:gd name="connsiteX8" fmla="*/ 7568 w 2877092"/>
              <a:gd name="connsiteY8" fmla="*/ 3749019 h 3749019"/>
              <a:gd name="connsiteX9" fmla="*/ 0 w 2877092"/>
              <a:gd name="connsiteY9" fmla="*/ 226118 h 3749019"/>
              <a:gd name="connsiteX10" fmla="*/ 226118 w 2877092"/>
              <a:gd name="connsiteY10" fmla="*/ 0 h 3749019"/>
              <a:gd name="connsiteX0" fmla="*/ 226118 w 2877092"/>
              <a:gd name="connsiteY0" fmla="*/ 0 h 3749019"/>
              <a:gd name="connsiteX1" fmla="*/ 2643406 w 2877092"/>
              <a:gd name="connsiteY1" fmla="*/ 0 h 3749019"/>
              <a:gd name="connsiteX2" fmla="*/ 2869524 w 2877092"/>
              <a:gd name="connsiteY2" fmla="*/ 226118 h 3749019"/>
              <a:gd name="connsiteX3" fmla="*/ 2869524 w 2877092"/>
              <a:gd name="connsiteY3" fmla="*/ 386968 h 3749019"/>
              <a:gd name="connsiteX4" fmla="*/ 2877092 w 2877092"/>
              <a:gd name="connsiteY4" fmla="*/ 386968 h 3749019"/>
              <a:gd name="connsiteX5" fmla="*/ 2877092 w 2877092"/>
              <a:gd name="connsiteY5" fmla="*/ 3749019 h 3749019"/>
              <a:gd name="connsiteX6" fmla="*/ 2643406 w 2877092"/>
              <a:gd name="connsiteY6" fmla="*/ 3749019 h 3749019"/>
              <a:gd name="connsiteX7" fmla="*/ 7568 w 2877092"/>
              <a:gd name="connsiteY7" fmla="*/ 3749019 h 3749019"/>
              <a:gd name="connsiteX8" fmla="*/ 0 w 2877092"/>
              <a:gd name="connsiteY8" fmla="*/ 226118 h 3749019"/>
              <a:gd name="connsiteX9" fmla="*/ 226118 w 2877092"/>
              <a:gd name="connsiteY9" fmla="*/ 0 h 3749019"/>
              <a:gd name="connsiteX0" fmla="*/ 226118 w 2877092"/>
              <a:gd name="connsiteY0" fmla="*/ 0 h 3824944"/>
              <a:gd name="connsiteX1" fmla="*/ 2643406 w 2877092"/>
              <a:gd name="connsiteY1" fmla="*/ 0 h 3824944"/>
              <a:gd name="connsiteX2" fmla="*/ 2869524 w 2877092"/>
              <a:gd name="connsiteY2" fmla="*/ 226118 h 3824944"/>
              <a:gd name="connsiteX3" fmla="*/ 2869524 w 2877092"/>
              <a:gd name="connsiteY3" fmla="*/ 386968 h 3824944"/>
              <a:gd name="connsiteX4" fmla="*/ 2877092 w 2877092"/>
              <a:gd name="connsiteY4" fmla="*/ 386968 h 3824944"/>
              <a:gd name="connsiteX5" fmla="*/ 2877092 w 2877092"/>
              <a:gd name="connsiteY5" fmla="*/ 3749019 h 3824944"/>
              <a:gd name="connsiteX6" fmla="*/ 2643406 w 2877092"/>
              <a:gd name="connsiteY6" fmla="*/ 3749019 h 3824944"/>
              <a:gd name="connsiteX7" fmla="*/ 7568 w 2877092"/>
              <a:gd name="connsiteY7" fmla="*/ 3824944 h 3824944"/>
              <a:gd name="connsiteX8" fmla="*/ 0 w 2877092"/>
              <a:gd name="connsiteY8" fmla="*/ 226118 h 3824944"/>
              <a:gd name="connsiteX9" fmla="*/ 226118 w 2877092"/>
              <a:gd name="connsiteY9" fmla="*/ 0 h 3824944"/>
              <a:gd name="connsiteX0" fmla="*/ 226118 w 2877092"/>
              <a:gd name="connsiteY0" fmla="*/ 0 h 3824944"/>
              <a:gd name="connsiteX1" fmla="*/ 2643406 w 2877092"/>
              <a:gd name="connsiteY1" fmla="*/ 0 h 3824944"/>
              <a:gd name="connsiteX2" fmla="*/ 2869524 w 2877092"/>
              <a:gd name="connsiteY2" fmla="*/ 226118 h 3824944"/>
              <a:gd name="connsiteX3" fmla="*/ 2869524 w 2877092"/>
              <a:gd name="connsiteY3" fmla="*/ 386968 h 3824944"/>
              <a:gd name="connsiteX4" fmla="*/ 2877092 w 2877092"/>
              <a:gd name="connsiteY4" fmla="*/ 386968 h 3824944"/>
              <a:gd name="connsiteX5" fmla="*/ 2877092 w 2877092"/>
              <a:gd name="connsiteY5" fmla="*/ 3749019 h 3824944"/>
              <a:gd name="connsiteX6" fmla="*/ 7568 w 2877092"/>
              <a:gd name="connsiteY6" fmla="*/ 3824944 h 3824944"/>
              <a:gd name="connsiteX7" fmla="*/ 0 w 2877092"/>
              <a:gd name="connsiteY7" fmla="*/ 226118 h 3824944"/>
              <a:gd name="connsiteX8" fmla="*/ 226118 w 2877092"/>
              <a:gd name="connsiteY8" fmla="*/ 0 h 3824944"/>
              <a:gd name="connsiteX0" fmla="*/ 226118 w 2877092"/>
              <a:gd name="connsiteY0" fmla="*/ 0 h 3824944"/>
              <a:gd name="connsiteX1" fmla="*/ 2643406 w 2877092"/>
              <a:gd name="connsiteY1" fmla="*/ 0 h 3824944"/>
              <a:gd name="connsiteX2" fmla="*/ 2869524 w 2877092"/>
              <a:gd name="connsiteY2" fmla="*/ 226118 h 3824944"/>
              <a:gd name="connsiteX3" fmla="*/ 2869524 w 2877092"/>
              <a:gd name="connsiteY3" fmla="*/ 386968 h 3824944"/>
              <a:gd name="connsiteX4" fmla="*/ 2877092 w 2877092"/>
              <a:gd name="connsiteY4" fmla="*/ 386968 h 3824944"/>
              <a:gd name="connsiteX5" fmla="*/ 2873186 w 2877092"/>
              <a:gd name="connsiteY5" fmla="*/ 3818341 h 3824944"/>
              <a:gd name="connsiteX6" fmla="*/ 7568 w 2877092"/>
              <a:gd name="connsiteY6" fmla="*/ 3824944 h 3824944"/>
              <a:gd name="connsiteX7" fmla="*/ 0 w 2877092"/>
              <a:gd name="connsiteY7" fmla="*/ 226118 h 3824944"/>
              <a:gd name="connsiteX8" fmla="*/ 226118 w 2877092"/>
              <a:gd name="connsiteY8" fmla="*/ 0 h 382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092" h="3824944">
                <a:moveTo>
                  <a:pt x="226118" y="0"/>
                </a:moveTo>
                <a:lnTo>
                  <a:pt x="2643406" y="0"/>
                </a:lnTo>
                <a:cubicBezTo>
                  <a:pt x="2768288" y="0"/>
                  <a:pt x="2869524" y="101236"/>
                  <a:pt x="2869524" y="226118"/>
                </a:cubicBezTo>
                <a:lnTo>
                  <a:pt x="2869524" y="386968"/>
                </a:lnTo>
                <a:lnTo>
                  <a:pt x="2877092" y="386968"/>
                </a:lnTo>
                <a:lnTo>
                  <a:pt x="2873186" y="3818341"/>
                </a:lnTo>
                <a:lnTo>
                  <a:pt x="7568" y="3824944"/>
                </a:lnTo>
                <a:cubicBezTo>
                  <a:pt x="5045" y="2650644"/>
                  <a:pt x="2523" y="1400418"/>
                  <a:pt x="0" y="226118"/>
                </a:cubicBezTo>
                <a:cubicBezTo>
                  <a:pt x="0" y="101236"/>
                  <a:pt x="101236" y="0"/>
                  <a:pt x="2261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5FA96B5D-A8A9-6A29-32B9-710D2E1B1B65}"/>
              </a:ext>
            </a:extLst>
          </p:cNvPr>
          <p:cNvSpPr/>
          <p:nvPr userDrawn="1"/>
        </p:nvSpPr>
        <p:spPr>
          <a:xfrm rot="5400000">
            <a:off x="1939486" y="1600545"/>
            <a:ext cx="367590" cy="1506912"/>
          </a:xfrm>
          <a:custGeom>
            <a:avLst/>
            <a:gdLst>
              <a:gd name="connsiteX0" fmla="*/ 3104 w 367590"/>
              <a:gd name="connsiteY0" fmla="*/ 0 h 1734182"/>
              <a:gd name="connsiteX1" fmla="*/ 155107 w 367590"/>
              <a:gd name="connsiteY1" fmla="*/ 0 h 1734182"/>
              <a:gd name="connsiteX2" fmla="*/ 164508 w 367590"/>
              <a:gd name="connsiteY2" fmla="*/ 3894 h 1734182"/>
              <a:gd name="connsiteX3" fmla="*/ 183795 w 367590"/>
              <a:gd name="connsiteY3" fmla="*/ 0 h 1734182"/>
              <a:gd name="connsiteX4" fmla="*/ 367590 w 367590"/>
              <a:gd name="connsiteY4" fmla="*/ 183795 h 1734182"/>
              <a:gd name="connsiteX5" fmla="*/ 367589 w 367590"/>
              <a:gd name="connsiteY5" fmla="*/ 1550387 h 1734182"/>
              <a:gd name="connsiteX6" fmla="*/ 183794 w 367590"/>
              <a:gd name="connsiteY6" fmla="*/ 1734182 h 1734182"/>
              <a:gd name="connsiteX7" fmla="*/ 183795 w 367590"/>
              <a:gd name="connsiteY7" fmla="*/ 1734181 h 1734182"/>
              <a:gd name="connsiteX8" fmla="*/ 0 w 367590"/>
              <a:gd name="connsiteY8" fmla="*/ 1550386 h 1734182"/>
              <a:gd name="connsiteX9" fmla="*/ 0 w 367590"/>
              <a:gd name="connsiteY9" fmla="*/ 183795 h 1734182"/>
              <a:gd name="connsiteX10" fmla="*/ 3104 w 367590"/>
              <a:gd name="connsiteY10" fmla="*/ 153004 h 1734182"/>
              <a:gd name="connsiteX0" fmla="*/ 3104 w 367590"/>
              <a:gd name="connsiteY0" fmla="*/ 0 h 1734182"/>
              <a:gd name="connsiteX1" fmla="*/ 155107 w 367590"/>
              <a:gd name="connsiteY1" fmla="*/ 0 h 1734182"/>
              <a:gd name="connsiteX2" fmla="*/ 183795 w 367590"/>
              <a:gd name="connsiteY2" fmla="*/ 0 h 1734182"/>
              <a:gd name="connsiteX3" fmla="*/ 367590 w 367590"/>
              <a:gd name="connsiteY3" fmla="*/ 183795 h 1734182"/>
              <a:gd name="connsiteX4" fmla="*/ 367589 w 367590"/>
              <a:gd name="connsiteY4" fmla="*/ 1550387 h 1734182"/>
              <a:gd name="connsiteX5" fmla="*/ 183794 w 367590"/>
              <a:gd name="connsiteY5" fmla="*/ 1734182 h 1734182"/>
              <a:gd name="connsiteX6" fmla="*/ 183795 w 367590"/>
              <a:gd name="connsiteY6" fmla="*/ 1734181 h 1734182"/>
              <a:gd name="connsiteX7" fmla="*/ 0 w 367590"/>
              <a:gd name="connsiteY7" fmla="*/ 1550386 h 1734182"/>
              <a:gd name="connsiteX8" fmla="*/ 0 w 367590"/>
              <a:gd name="connsiteY8" fmla="*/ 183795 h 1734182"/>
              <a:gd name="connsiteX9" fmla="*/ 3104 w 367590"/>
              <a:gd name="connsiteY9" fmla="*/ 153004 h 1734182"/>
              <a:gd name="connsiteX10" fmla="*/ 3104 w 367590"/>
              <a:gd name="connsiteY10"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153004 h 1734182"/>
              <a:gd name="connsiteX9" fmla="*/ 3104 w 367590"/>
              <a:gd name="connsiteY9"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3104 w 367590"/>
              <a:gd name="connsiteY7" fmla="*/ 0 h 17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90" h="1734182">
                <a:moveTo>
                  <a:pt x="3104" y="0"/>
                </a:moveTo>
                <a:lnTo>
                  <a:pt x="183795" y="0"/>
                </a:lnTo>
                <a:cubicBezTo>
                  <a:pt x="285302" y="0"/>
                  <a:pt x="367590" y="82288"/>
                  <a:pt x="367590" y="183795"/>
                </a:cubicBezTo>
                <a:cubicBezTo>
                  <a:pt x="367590" y="639326"/>
                  <a:pt x="367589" y="1094856"/>
                  <a:pt x="367589" y="1550387"/>
                </a:cubicBezTo>
                <a:cubicBezTo>
                  <a:pt x="367589" y="1651894"/>
                  <a:pt x="285301" y="1734182"/>
                  <a:pt x="183794" y="1734182"/>
                </a:cubicBezTo>
                <a:lnTo>
                  <a:pt x="183795" y="1734181"/>
                </a:lnTo>
                <a:cubicBezTo>
                  <a:pt x="82288" y="1734181"/>
                  <a:pt x="0" y="1651893"/>
                  <a:pt x="0" y="1550386"/>
                </a:cubicBezTo>
                <a:cubicBezTo>
                  <a:pt x="1035" y="1033591"/>
                  <a:pt x="2069" y="516795"/>
                  <a:pt x="31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en-US" b="1" dirty="0"/>
              <a:t>Purpose</a:t>
            </a:r>
          </a:p>
        </p:txBody>
      </p:sp>
      <p:sp>
        <p:nvSpPr>
          <p:cNvPr id="9" name="Freeform 8">
            <a:extLst>
              <a:ext uri="{FF2B5EF4-FFF2-40B4-BE49-F238E27FC236}">
                <a16:creationId xmlns:a16="http://schemas.microsoft.com/office/drawing/2014/main" id="{19DA4450-7068-5F47-46A9-D88AB1FE65C2}"/>
              </a:ext>
            </a:extLst>
          </p:cNvPr>
          <p:cNvSpPr/>
          <p:nvPr userDrawn="1"/>
        </p:nvSpPr>
        <p:spPr>
          <a:xfrm rot="5400000">
            <a:off x="4584123" y="1600545"/>
            <a:ext cx="367590" cy="1506912"/>
          </a:xfrm>
          <a:custGeom>
            <a:avLst/>
            <a:gdLst>
              <a:gd name="connsiteX0" fmla="*/ 3104 w 367590"/>
              <a:gd name="connsiteY0" fmla="*/ 0 h 1734182"/>
              <a:gd name="connsiteX1" fmla="*/ 155107 w 367590"/>
              <a:gd name="connsiteY1" fmla="*/ 0 h 1734182"/>
              <a:gd name="connsiteX2" fmla="*/ 164508 w 367590"/>
              <a:gd name="connsiteY2" fmla="*/ 3894 h 1734182"/>
              <a:gd name="connsiteX3" fmla="*/ 183795 w 367590"/>
              <a:gd name="connsiteY3" fmla="*/ 0 h 1734182"/>
              <a:gd name="connsiteX4" fmla="*/ 367590 w 367590"/>
              <a:gd name="connsiteY4" fmla="*/ 183795 h 1734182"/>
              <a:gd name="connsiteX5" fmla="*/ 367589 w 367590"/>
              <a:gd name="connsiteY5" fmla="*/ 1550387 h 1734182"/>
              <a:gd name="connsiteX6" fmla="*/ 183794 w 367590"/>
              <a:gd name="connsiteY6" fmla="*/ 1734182 h 1734182"/>
              <a:gd name="connsiteX7" fmla="*/ 183795 w 367590"/>
              <a:gd name="connsiteY7" fmla="*/ 1734181 h 1734182"/>
              <a:gd name="connsiteX8" fmla="*/ 0 w 367590"/>
              <a:gd name="connsiteY8" fmla="*/ 1550386 h 1734182"/>
              <a:gd name="connsiteX9" fmla="*/ 0 w 367590"/>
              <a:gd name="connsiteY9" fmla="*/ 183795 h 1734182"/>
              <a:gd name="connsiteX10" fmla="*/ 3104 w 367590"/>
              <a:gd name="connsiteY10" fmla="*/ 153004 h 1734182"/>
              <a:gd name="connsiteX0" fmla="*/ 3104 w 367590"/>
              <a:gd name="connsiteY0" fmla="*/ 0 h 1734182"/>
              <a:gd name="connsiteX1" fmla="*/ 155107 w 367590"/>
              <a:gd name="connsiteY1" fmla="*/ 0 h 1734182"/>
              <a:gd name="connsiteX2" fmla="*/ 183795 w 367590"/>
              <a:gd name="connsiteY2" fmla="*/ 0 h 1734182"/>
              <a:gd name="connsiteX3" fmla="*/ 367590 w 367590"/>
              <a:gd name="connsiteY3" fmla="*/ 183795 h 1734182"/>
              <a:gd name="connsiteX4" fmla="*/ 367589 w 367590"/>
              <a:gd name="connsiteY4" fmla="*/ 1550387 h 1734182"/>
              <a:gd name="connsiteX5" fmla="*/ 183794 w 367590"/>
              <a:gd name="connsiteY5" fmla="*/ 1734182 h 1734182"/>
              <a:gd name="connsiteX6" fmla="*/ 183795 w 367590"/>
              <a:gd name="connsiteY6" fmla="*/ 1734181 h 1734182"/>
              <a:gd name="connsiteX7" fmla="*/ 0 w 367590"/>
              <a:gd name="connsiteY7" fmla="*/ 1550386 h 1734182"/>
              <a:gd name="connsiteX8" fmla="*/ 0 w 367590"/>
              <a:gd name="connsiteY8" fmla="*/ 183795 h 1734182"/>
              <a:gd name="connsiteX9" fmla="*/ 3104 w 367590"/>
              <a:gd name="connsiteY9" fmla="*/ 153004 h 1734182"/>
              <a:gd name="connsiteX10" fmla="*/ 3104 w 367590"/>
              <a:gd name="connsiteY10"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153004 h 1734182"/>
              <a:gd name="connsiteX9" fmla="*/ 3104 w 367590"/>
              <a:gd name="connsiteY9"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3104 w 367590"/>
              <a:gd name="connsiteY7" fmla="*/ 0 h 17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90" h="1734182">
                <a:moveTo>
                  <a:pt x="3104" y="0"/>
                </a:moveTo>
                <a:lnTo>
                  <a:pt x="183795" y="0"/>
                </a:lnTo>
                <a:cubicBezTo>
                  <a:pt x="285302" y="0"/>
                  <a:pt x="367590" y="82288"/>
                  <a:pt x="367590" y="183795"/>
                </a:cubicBezTo>
                <a:cubicBezTo>
                  <a:pt x="367590" y="639326"/>
                  <a:pt x="367589" y="1094856"/>
                  <a:pt x="367589" y="1550387"/>
                </a:cubicBezTo>
                <a:cubicBezTo>
                  <a:pt x="367589" y="1651894"/>
                  <a:pt x="285301" y="1734182"/>
                  <a:pt x="183794" y="1734182"/>
                </a:cubicBezTo>
                <a:lnTo>
                  <a:pt x="183795" y="1734181"/>
                </a:lnTo>
                <a:cubicBezTo>
                  <a:pt x="82288" y="1734181"/>
                  <a:pt x="0" y="1651893"/>
                  <a:pt x="0" y="1550386"/>
                </a:cubicBezTo>
                <a:cubicBezTo>
                  <a:pt x="1035" y="1033591"/>
                  <a:pt x="2069" y="516795"/>
                  <a:pt x="31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en-US" b="1" dirty="0"/>
              <a:t>People</a:t>
            </a:r>
          </a:p>
        </p:txBody>
      </p:sp>
      <p:sp>
        <p:nvSpPr>
          <p:cNvPr id="13" name="Freeform 12">
            <a:extLst>
              <a:ext uri="{FF2B5EF4-FFF2-40B4-BE49-F238E27FC236}">
                <a16:creationId xmlns:a16="http://schemas.microsoft.com/office/drawing/2014/main" id="{43788CF8-3590-DB0A-B91E-500B077CE73C}"/>
              </a:ext>
            </a:extLst>
          </p:cNvPr>
          <p:cNvSpPr/>
          <p:nvPr userDrawn="1"/>
        </p:nvSpPr>
        <p:spPr>
          <a:xfrm rot="5400000">
            <a:off x="7228760" y="1600545"/>
            <a:ext cx="367590" cy="1506912"/>
          </a:xfrm>
          <a:custGeom>
            <a:avLst/>
            <a:gdLst>
              <a:gd name="connsiteX0" fmla="*/ 3104 w 367590"/>
              <a:gd name="connsiteY0" fmla="*/ 0 h 1734182"/>
              <a:gd name="connsiteX1" fmla="*/ 155107 w 367590"/>
              <a:gd name="connsiteY1" fmla="*/ 0 h 1734182"/>
              <a:gd name="connsiteX2" fmla="*/ 164508 w 367590"/>
              <a:gd name="connsiteY2" fmla="*/ 3894 h 1734182"/>
              <a:gd name="connsiteX3" fmla="*/ 183795 w 367590"/>
              <a:gd name="connsiteY3" fmla="*/ 0 h 1734182"/>
              <a:gd name="connsiteX4" fmla="*/ 367590 w 367590"/>
              <a:gd name="connsiteY4" fmla="*/ 183795 h 1734182"/>
              <a:gd name="connsiteX5" fmla="*/ 367589 w 367590"/>
              <a:gd name="connsiteY5" fmla="*/ 1550387 h 1734182"/>
              <a:gd name="connsiteX6" fmla="*/ 183794 w 367590"/>
              <a:gd name="connsiteY6" fmla="*/ 1734182 h 1734182"/>
              <a:gd name="connsiteX7" fmla="*/ 183795 w 367590"/>
              <a:gd name="connsiteY7" fmla="*/ 1734181 h 1734182"/>
              <a:gd name="connsiteX8" fmla="*/ 0 w 367590"/>
              <a:gd name="connsiteY8" fmla="*/ 1550386 h 1734182"/>
              <a:gd name="connsiteX9" fmla="*/ 0 w 367590"/>
              <a:gd name="connsiteY9" fmla="*/ 183795 h 1734182"/>
              <a:gd name="connsiteX10" fmla="*/ 3104 w 367590"/>
              <a:gd name="connsiteY10" fmla="*/ 153004 h 1734182"/>
              <a:gd name="connsiteX0" fmla="*/ 3104 w 367590"/>
              <a:gd name="connsiteY0" fmla="*/ 0 h 1734182"/>
              <a:gd name="connsiteX1" fmla="*/ 155107 w 367590"/>
              <a:gd name="connsiteY1" fmla="*/ 0 h 1734182"/>
              <a:gd name="connsiteX2" fmla="*/ 183795 w 367590"/>
              <a:gd name="connsiteY2" fmla="*/ 0 h 1734182"/>
              <a:gd name="connsiteX3" fmla="*/ 367590 w 367590"/>
              <a:gd name="connsiteY3" fmla="*/ 183795 h 1734182"/>
              <a:gd name="connsiteX4" fmla="*/ 367589 w 367590"/>
              <a:gd name="connsiteY4" fmla="*/ 1550387 h 1734182"/>
              <a:gd name="connsiteX5" fmla="*/ 183794 w 367590"/>
              <a:gd name="connsiteY5" fmla="*/ 1734182 h 1734182"/>
              <a:gd name="connsiteX6" fmla="*/ 183795 w 367590"/>
              <a:gd name="connsiteY6" fmla="*/ 1734181 h 1734182"/>
              <a:gd name="connsiteX7" fmla="*/ 0 w 367590"/>
              <a:gd name="connsiteY7" fmla="*/ 1550386 h 1734182"/>
              <a:gd name="connsiteX8" fmla="*/ 0 w 367590"/>
              <a:gd name="connsiteY8" fmla="*/ 183795 h 1734182"/>
              <a:gd name="connsiteX9" fmla="*/ 3104 w 367590"/>
              <a:gd name="connsiteY9" fmla="*/ 153004 h 1734182"/>
              <a:gd name="connsiteX10" fmla="*/ 3104 w 367590"/>
              <a:gd name="connsiteY10"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153004 h 1734182"/>
              <a:gd name="connsiteX9" fmla="*/ 3104 w 367590"/>
              <a:gd name="connsiteY9"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3104 w 367590"/>
              <a:gd name="connsiteY7" fmla="*/ 0 h 17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90" h="1734182">
                <a:moveTo>
                  <a:pt x="3104" y="0"/>
                </a:moveTo>
                <a:lnTo>
                  <a:pt x="183795" y="0"/>
                </a:lnTo>
                <a:cubicBezTo>
                  <a:pt x="285302" y="0"/>
                  <a:pt x="367590" y="82288"/>
                  <a:pt x="367590" y="183795"/>
                </a:cubicBezTo>
                <a:cubicBezTo>
                  <a:pt x="367590" y="639326"/>
                  <a:pt x="367589" y="1094856"/>
                  <a:pt x="367589" y="1550387"/>
                </a:cubicBezTo>
                <a:cubicBezTo>
                  <a:pt x="367589" y="1651894"/>
                  <a:pt x="285301" y="1734182"/>
                  <a:pt x="183794" y="1734182"/>
                </a:cubicBezTo>
                <a:lnTo>
                  <a:pt x="183795" y="1734181"/>
                </a:lnTo>
                <a:cubicBezTo>
                  <a:pt x="82288" y="1734181"/>
                  <a:pt x="0" y="1651893"/>
                  <a:pt x="0" y="1550386"/>
                </a:cubicBezTo>
                <a:cubicBezTo>
                  <a:pt x="1035" y="1033591"/>
                  <a:pt x="2069" y="516795"/>
                  <a:pt x="31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en-US" b="1" dirty="0"/>
              <a:t>Preview</a:t>
            </a:r>
          </a:p>
        </p:txBody>
      </p:sp>
      <p:sp>
        <p:nvSpPr>
          <p:cNvPr id="14" name="Freeform 13">
            <a:extLst>
              <a:ext uri="{FF2B5EF4-FFF2-40B4-BE49-F238E27FC236}">
                <a16:creationId xmlns:a16="http://schemas.microsoft.com/office/drawing/2014/main" id="{5D533504-E36A-29CC-AD56-68C58D29E0B9}"/>
              </a:ext>
            </a:extLst>
          </p:cNvPr>
          <p:cNvSpPr/>
          <p:nvPr userDrawn="1"/>
        </p:nvSpPr>
        <p:spPr>
          <a:xfrm rot="5400000">
            <a:off x="9873396" y="1600545"/>
            <a:ext cx="367590" cy="1506912"/>
          </a:xfrm>
          <a:custGeom>
            <a:avLst/>
            <a:gdLst>
              <a:gd name="connsiteX0" fmla="*/ 3104 w 367590"/>
              <a:gd name="connsiteY0" fmla="*/ 0 h 1734182"/>
              <a:gd name="connsiteX1" fmla="*/ 155107 w 367590"/>
              <a:gd name="connsiteY1" fmla="*/ 0 h 1734182"/>
              <a:gd name="connsiteX2" fmla="*/ 164508 w 367590"/>
              <a:gd name="connsiteY2" fmla="*/ 3894 h 1734182"/>
              <a:gd name="connsiteX3" fmla="*/ 183795 w 367590"/>
              <a:gd name="connsiteY3" fmla="*/ 0 h 1734182"/>
              <a:gd name="connsiteX4" fmla="*/ 367590 w 367590"/>
              <a:gd name="connsiteY4" fmla="*/ 183795 h 1734182"/>
              <a:gd name="connsiteX5" fmla="*/ 367589 w 367590"/>
              <a:gd name="connsiteY5" fmla="*/ 1550387 h 1734182"/>
              <a:gd name="connsiteX6" fmla="*/ 183794 w 367590"/>
              <a:gd name="connsiteY6" fmla="*/ 1734182 h 1734182"/>
              <a:gd name="connsiteX7" fmla="*/ 183795 w 367590"/>
              <a:gd name="connsiteY7" fmla="*/ 1734181 h 1734182"/>
              <a:gd name="connsiteX8" fmla="*/ 0 w 367590"/>
              <a:gd name="connsiteY8" fmla="*/ 1550386 h 1734182"/>
              <a:gd name="connsiteX9" fmla="*/ 0 w 367590"/>
              <a:gd name="connsiteY9" fmla="*/ 183795 h 1734182"/>
              <a:gd name="connsiteX10" fmla="*/ 3104 w 367590"/>
              <a:gd name="connsiteY10" fmla="*/ 153004 h 1734182"/>
              <a:gd name="connsiteX0" fmla="*/ 3104 w 367590"/>
              <a:gd name="connsiteY0" fmla="*/ 0 h 1734182"/>
              <a:gd name="connsiteX1" fmla="*/ 155107 w 367590"/>
              <a:gd name="connsiteY1" fmla="*/ 0 h 1734182"/>
              <a:gd name="connsiteX2" fmla="*/ 183795 w 367590"/>
              <a:gd name="connsiteY2" fmla="*/ 0 h 1734182"/>
              <a:gd name="connsiteX3" fmla="*/ 367590 w 367590"/>
              <a:gd name="connsiteY3" fmla="*/ 183795 h 1734182"/>
              <a:gd name="connsiteX4" fmla="*/ 367589 w 367590"/>
              <a:gd name="connsiteY4" fmla="*/ 1550387 h 1734182"/>
              <a:gd name="connsiteX5" fmla="*/ 183794 w 367590"/>
              <a:gd name="connsiteY5" fmla="*/ 1734182 h 1734182"/>
              <a:gd name="connsiteX6" fmla="*/ 183795 w 367590"/>
              <a:gd name="connsiteY6" fmla="*/ 1734181 h 1734182"/>
              <a:gd name="connsiteX7" fmla="*/ 0 w 367590"/>
              <a:gd name="connsiteY7" fmla="*/ 1550386 h 1734182"/>
              <a:gd name="connsiteX8" fmla="*/ 0 w 367590"/>
              <a:gd name="connsiteY8" fmla="*/ 183795 h 1734182"/>
              <a:gd name="connsiteX9" fmla="*/ 3104 w 367590"/>
              <a:gd name="connsiteY9" fmla="*/ 153004 h 1734182"/>
              <a:gd name="connsiteX10" fmla="*/ 3104 w 367590"/>
              <a:gd name="connsiteY10"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153004 h 1734182"/>
              <a:gd name="connsiteX9" fmla="*/ 3104 w 367590"/>
              <a:gd name="connsiteY9"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0 w 367590"/>
              <a:gd name="connsiteY7" fmla="*/ 183795 h 1734182"/>
              <a:gd name="connsiteX8" fmla="*/ 3104 w 367590"/>
              <a:gd name="connsiteY8" fmla="*/ 0 h 1734182"/>
              <a:gd name="connsiteX0" fmla="*/ 3104 w 367590"/>
              <a:gd name="connsiteY0" fmla="*/ 0 h 1734182"/>
              <a:gd name="connsiteX1" fmla="*/ 183795 w 367590"/>
              <a:gd name="connsiteY1" fmla="*/ 0 h 1734182"/>
              <a:gd name="connsiteX2" fmla="*/ 367590 w 367590"/>
              <a:gd name="connsiteY2" fmla="*/ 183795 h 1734182"/>
              <a:gd name="connsiteX3" fmla="*/ 367589 w 367590"/>
              <a:gd name="connsiteY3" fmla="*/ 1550387 h 1734182"/>
              <a:gd name="connsiteX4" fmla="*/ 183794 w 367590"/>
              <a:gd name="connsiteY4" fmla="*/ 1734182 h 1734182"/>
              <a:gd name="connsiteX5" fmla="*/ 183795 w 367590"/>
              <a:gd name="connsiteY5" fmla="*/ 1734181 h 1734182"/>
              <a:gd name="connsiteX6" fmla="*/ 0 w 367590"/>
              <a:gd name="connsiteY6" fmla="*/ 1550386 h 1734182"/>
              <a:gd name="connsiteX7" fmla="*/ 3104 w 367590"/>
              <a:gd name="connsiteY7" fmla="*/ 0 h 173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90" h="1734182">
                <a:moveTo>
                  <a:pt x="3104" y="0"/>
                </a:moveTo>
                <a:lnTo>
                  <a:pt x="183795" y="0"/>
                </a:lnTo>
                <a:cubicBezTo>
                  <a:pt x="285302" y="0"/>
                  <a:pt x="367590" y="82288"/>
                  <a:pt x="367590" y="183795"/>
                </a:cubicBezTo>
                <a:cubicBezTo>
                  <a:pt x="367590" y="639326"/>
                  <a:pt x="367589" y="1094856"/>
                  <a:pt x="367589" y="1550387"/>
                </a:cubicBezTo>
                <a:cubicBezTo>
                  <a:pt x="367589" y="1651894"/>
                  <a:pt x="285301" y="1734182"/>
                  <a:pt x="183794" y="1734182"/>
                </a:cubicBezTo>
                <a:lnTo>
                  <a:pt x="183795" y="1734181"/>
                </a:lnTo>
                <a:cubicBezTo>
                  <a:pt x="82288" y="1734181"/>
                  <a:pt x="0" y="1651893"/>
                  <a:pt x="0" y="1550386"/>
                </a:cubicBezTo>
                <a:cubicBezTo>
                  <a:pt x="1035" y="1033591"/>
                  <a:pt x="2069" y="516795"/>
                  <a:pt x="31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en-US" b="1" dirty="0"/>
              <a:t>Process</a:t>
            </a:r>
          </a:p>
        </p:txBody>
      </p:sp>
      <p:sp>
        <p:nvSpPr>
          <p:cNvPr id="3" name="Text Placeholder 11">
            <a:extLst>
              <a:ext uri="{FF2B5EF4-FFF2-40B4-BE49-F238E27FC236}">
                <a16:creationId xmlns:a16="http://schemas.microsoft.com/office/drawing/2014/main" id="{9701E983-79B5-2BE5-EAA9-AC2E102043A6}"/>
              </a:ext>
            </a:extLst>
          </p:cNvPr>
          <p:cNvSpPr>
            <a:spLocks noGrp="1"/>
          </p:cNvSpPr>
          <p:nvPr>
            <p:ph type="body" sz="quarter" idx="12" hasCustomPrompt="1"/>
          </p:nvPr>
        </p:nvSpPr>
        <p:spPr>
          <a:xfrm>
            <a:off x="1295794" y="6451100"/>
            <a:ext cx="3026050" cy="203032"/>
          </a:xfrm>
          <a:prstGeom prst="rect">
            <a:avLst/>
          </a:prstGeom>
        </p:spPr>
        <p:txBody>
          <a:bodyPr/>
          <a:lstStyle>
            <a:lvl1pPr marL="0" indent="0">
              <a:buNone/>
              <a:defRPr sz="800" i="1">
                <a:solidFill>
                  <a:schemeClr val="tx2">
                    <a:lumMod val="40000"/>
                    <a:lumOff val="60000"/>
                  </a:schemeClr>
                </a:solidFill>
              </a:defRPr>
            </a:lvl1pPr>
          </a:lstStyle>
          <a:p>
            <a:pPr lvl="0"/>
            <a:r>
              <a:rPr lang="en-US" dirty="0"/>
              <a:t>INFORMATION CLASSIFICATION</a:t>
            </a:r>
          </a:p>
        </p:txBody>
      </p:sp>
      <p:sp>
        <p:nvSpPr>
          <p:cNvPr id="11" name="Title 3">
            <a:extLst>
              <a:ext uri="{FF2B5EF4-FFF2-40B4-BE49-F238E27FC236}">
                <a16:creationId xmlns:a16="http://schemas.microsoft.com/office/drawing/2014/main" id="{F6A42C6D-3DFE-27E2-FD3C-8E039BA73449}"/>
              </a:ext>
            </a:extLst>
          </p:cNvPr>
          <p:cNvSpPr txBox="1">
            <a:spLocks/>
          </p:cNvSpPr>
          <p:nvPr userDrawn="1"/>
        </p:nvSpPr>
        <p:spPr>
          <a:xfrm>
            <a:off x="925982" y="2604579"/>
            <a:ext cx="2431201" cy="461665"/>
          </a:xfrm>
          <a:prstGeom prst="rect">
            <a:avLst/>
          </a:prstGeom>
        </p:spPr>
        <p:txBody>
          <a:bodyPr wrap="square">
            <a:spAutoFit/>
          </a:bodyPr>
          <a:lstStyle>
            <a:lvl1pPr algn="l" defTabSz="914400" rtl="0" eaLnBrk="1" latinLnBrk="0" hangingPunct="1">
              <a:lnSpc>
                <a:spcPct val="75000"/>
              </a:lnSpc>
              <a:spcBef>
                <a:spcPct val="0"/>
              </a:spcBef>
              <a:buNone/>
              <a:defRPr sz="4800" b="1" i="0" kern="1200">
                <a:solidFill>
                  <a:schemeClr val="tx1"/>
                </a:solidFill>
                <a:latin typeface="Bebas Neue Bold" charset="0"/>
                <a:ea typeface="Bebas Neue Bold" charset="0"/>
                <a:cs typeface="Bebas Neue Bold" charset="0"/>
              </a:defRPr>
            </a:lvl1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r>
              <a:rPr kumimoji="0" lang="en-US" sz="1200" b="0" i="1" u="none" strike="noStrike" kern="1200" cap="none" spc="0" normalizeH="0" baseline="0" noProof="0" dirty="0">
                <a:ln>
                  <a:noFill/>
                </a:ln>
                <a:effectLst/>
                <a:uLnTx/>
                <a:uFillTx/>
                <a:latin typeface="Aptos" panose="020B0004020202020204" pitchFamily="34" charset="0"/>
              </a:rPr>
              <a:t>The reason for the </a:t>
            </a:r>
            <a:br>
              <a:rPr kumimoji="0" lang="en-US" sz="1200" b="0" i="1" u="none" strike="noStrike" kern="1200" cap="none" spc="0" normalizeH="0" baseline="0" noProof="0" dirty="0">
                <a:ln>
                  <a:noFill/>
                </a:ln>
                <a:effectLst/>
                <a:uLnTx/>
                <a:uFillTx/>
                <a:latin typeface="Aptos" panose="020B0004020202020204" pitchFamily="34" charset="0"/>
              </a:rPr>
            </a:br>
            <a:r>
              <a:rPr kumimoji="0" lang="en-US" sz="1200" b="0" i="1" u="none" strike="noStrike" kern="1200" cap="none" spc="0" normalizeH="0" baseline="0" noProof="0" dirty="0">
                <a:ln>
                  <a:noFill/>
                </a:ln>
                <a:effectLst/>
                <a:uLnTx/>
                <a:uFillTx/>
                <a:latin typeface="Aptos" panose="020B0004020202020204" pitchFamily="34" charset="0"/>
              </a:rPr>
              <a:t>meeting and its goal</a:t>
            </a:r>
          </a:p>
        </p:txBody>
      </p:sp>
      <p:sp>
        <p:nvSpPr>
          <p:cNvPr id="12" name="Title 3">
            <a:extLst>
              <a:ext uri="{FF2B5EF4-FFF2-40B4-BE49-F238E27FC236}">
                <a16:creationId xmlns:a16="http://schemas.microsoft.com/office/drawing/2014/main" id="{CE13E5E7-3168-914D-CF73-5B8BBA9D90DD}"/>
              </a:ext>
            </a:extLst>
          </p:cNvPr>
          <p:cNvSpPr txBox="1">
            <a:spLocks/>
          </p:cNvSpPr>
          <p:nvPr userDrawn="1"/>
        </p:nvSpPr>
        <p:spPr>
          <a:xfrm>
            <a:off x="3565394" y="2604579"/>
            <a:ext cx="2431201" cy="461665"/>
          </a:xfrm>
          <a:prstGeom prst="rect">
            <a:avLst/>
          </a:prstGeom>
        </p:spPr>
        <p:txBody>
          <a:bodyPr wrap="square">
            <a:spAutoFit/>
          </a:bodyPr>
          <a:lstStyle>
            <a:lvl1pPr algn="l" defTabSz="914400" rtl="0" eaLnBrk="1" latinLnBrk="0" hangingPunct="1">
              <a:lnSpc>
                <a:spcPct val="75000"/>
              </a:lnSpc>
              <a:spcBef>
                <a:spcPct val="0"/>
              </a:spcBef>
              <a:buNone/>
              <a:defRPr sz="4800" b="1" i="0" kern="1200">
                <a:solidFill>
                  <a:schemeClr val="tx1"/>
                </a:solidFill>
                <a:latin typeface="Bebas Neue Bold" charset="0"/>
                <a:ea typeface="Bebas Neue Bold" charset="0"/>
                <a:cs typeface="Bebas Neue Bold" charset="0"/>
              </a:defRPr>
            </a:lvl1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b="0" i="1" u="none" strike="noStrike" kern="1200" cap="none" spc="0" normalizeH="0" baseline="0" noProof="0" dirty="0">
                <a:ln>
                  <a:noFill/>
                </a:ln>
                <a:effectLst/>
                <a:uLnTx/>
                <a:uFillTx/>
                <a:latin typeface="Aptos" panose="020B0004020202020204" pitchFamily="34" charset="0"/>
              </a:rPr>
              <a:t>Who should attend </a:t>
            </a:r>
            <a:br>
              <a:rPr kumimoji="0" lang="en-US" sz="1200" b="0" i="1" u="none" strike="noStrike" kern="1200" cap="none" spc="0" normalizeH="0" baseline="0" noProof="0" dirty="0">
                <a:ln>
                  <a:noFill/>
                </a:ln>
                <a:effectLst/>
                <a:uLnTx/>
                <a:uFillTx/>
                <a:latin typeface="Aptos" panose="020B0004020202020204" pitchFamily="34" charset="0"/>
              </a:rPr>
            </a:br>
            <a:r>
              <a:rPr kumimoji="0" lang="en-US" sz="1200" b="0" i="1" u="none" strike="noStrike" kern="1200" cap="none" spc="0" normalizeH="0" baseline="0" noProof="0" dirty="0">
                <a:ln>
                  <a:noFill/>
                </a:ln>
                <a:effectLst/>
                <a:uLnTx/>
                <a:uFillTx/>
                <a:latin typeface="Aptos" panose="020B0004020202020204" pitchFamily="34" charset="0"/>
              </a:rPr>
              <a:t>the meeting and why</a:t>
            </a:r>
          </a:p>
        </p:txBody>
      </p:sp>
      <p:pic>
        <p:nvPicPr>
          <p:cNvPr id="20" name="Graphic 19">
            <a:extLst>
              <a:ext uri="{FF2B5EF4-FFF2-40B4-BE49-F238E27FC236}">
                <a16:creationId xmlns:a16="http://schemas.microsoft.com/office/drawing/2014/main" id="{9C29EE27-8A0C-828E-523F-3EA3BF13C6A0}"/>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771021" y="1159689"/>
            <a:ext cx="899048" cy="899048"/>
          </a:xfrm>
          <a:prstGeom prst="rect">
            <a:avLst/>
          </a:prstGeom>
        </p:spPr>
      </p:pic>
      <p:sp>
        <p:nvSpPr>
          <p:cNvPr id="22" name="Text Placeholder 21">
            <a:extLst>
              <a:ext uri="{FF2B5EF4-FFF2-40B4-BE49-F238E27FC236}">
                <a16:creationId xmlns:a16="http://schemas.microsoft.com/office/drawing/2014/main" id="{5B6083ED-3396-54AF-6643-989D65BBEEA0}"/>
              </a:ext>
            </a:extLst>
          </p:cNvPr>
          <p:cNvSpPr>
            <a:spLocks noGrp="1"/>
          </p:cNvSpPr>
          <p:nvPr>
            <p:ph type="body" sz="quarter" idx="13" hasCustomPrompt="1"/>
          </p:nvPr>
        </p:nvSpPr>
        <p:spPr>
          <a:xfrm>
            <a:off x="1147763" y="3249439"/>
            <a:ext cx="1951037" cy="2582431"/>
          </a:xfrm>
          <a:prstGeom prst="rect">
            <a:avLst/>
          </a:prstGeom>
        </p:spPr>
        <p:txBody>
          <a:bodyPr>
            <a:normAutofit/>
          </a:bodyPr>
          <a:lstStyle>
            <a:lvl1pPr marL="0" indent="0">
              <a:buNone/>
              <a:defRPr sz="1400"/>
            </a:lvl1pPr>
          </a:lstStyle>
          <a:p>
            <a:pPr lvl="0"/>
            <a:r>
              <a:rPr lang="en-US" dirty="0"/>
              <a:t>Text</a:t>
            </a:r>
          </a:p>
        </p:txBody>
      </p:sp>
      <p:sp>
        <p:nvSpPr>
          <p:cNvPr id="23" name="Text Placeholder 21">
            <a:extLst>
              <a:ext uri="{FF2B5EF4-FFF2-40B4-BE49-F238E27FC236}">
                <a16:creationId xmlns:a16="http://schemas.microsoft.com/office/drawing/2014/main" id="{F0A0A482-8173-FE00-7EAD-6355DDD4429A}"/>
              </a:ext>
            </a:extLst>
          </p:cNvPr>
          <p:cNvSpPr>
            <a:spLocks noGrp="1"/>
          </p:cNvSpPr>
          <p:nvPr>
            <p:ph type="body" sz="quarter" idx="14" hasCustomPrompt="1"/>
          </p:nvPr>
        </p:nvSpPr>
        <p:spPr>
          <a:xfrm>
            <a:off x="3805475" y="3249439"/>
            <a:ext cx="1951037" cy="2582431"/>
          </a:xfrm>
          <a:prstGeom prst="rect">
            <a:avLst/>
          </a:prstGeom>
        </p:spPr>
        <p:txBody>
          <a:bodyPr>
            <a:normAutofit/>
          </a:bodyPr>
          <a:lstStyle>
            <a:lvl1pPr marL="0" indent="0">
              <a:buNone/>
              <a:defRPr sz="1400"/>
            </a:lvl1pPr>
          </a:lstStyle>
          <a:p>
            <a:pPr lvl="0"/>
            <a:r>
              <a:rPr lang="en-US" dirty="0"/>
              <a:t>Text</a:t>
            </a:r>
          </a:p>
        </p:txBody>
      </p:sp>
      <p:sp>
        <p:nvSpPr>
          <p:cNvPr id="24" name="TextBox 23">
            <a:extLst>
              <a:ext uri="{FF2B5EF4-FFF2-40B4-BE49-F238E27FC236}">
                <a16:creationId xmlns:a16="http://schemas.microsoft.com/office/drawing/2014/main" id="{343F145F-2E1F-B370-DBBD-60926A22FDF2}"/>
              </a:ext>
            </a:extLst>
          </p:cNvPr>
          <p:cNvSpPr txBox="1"/>
          <p:nvPr userDrawn="1"/>
        </p:nvSpPr>
        <p:spPr>
          <a:xfrm>
            <a:off x="585501" y="718353"/>
            <a:ext cx="2686020" cy="30777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chemeClr val="bg1"/>
                </a:solidFill>
                <a:effectLst/>
                <a:uLnTx/>
                <a:uFillTx/>
                <a:latin typeface="Aptos" panose="020B0004020202020204" pitchFamily="34" charset="0"/>
              </a:rPr>
              <a:t>BEFORE THE MEETING</a:t>
            </a:r>
          </a:p>
        </p:txBody>
      </p:sp>
      <p:pic>
        <p:nvPicPr>
          <p:cNvPr id="25" name="Graphic 24">
            <a:extLst>
              <a:ext uri="{FF2B5EF4-FFF2-40B4-BE49-F238E27FC236}">
                <a16:creationId xmlns:a16="http://schemas.microsoft.com/office/drawing/2014/main" id="{2BECABF5-D36B-F5FE-2A50-C6155A090EC1}"/>
              </a:ext>
            </a:extLst>
          </p:cNvPr>
          <p:cNvPicPr/>
          <p:nvPr userDrawn="1"/>
        </p:nvPicPr>
        <p:blipFill>
          <a:blip r:embed="rId4">
            <a:extLst>
              <a:ext uri="{96DAC541-7B7A-43D3-8B79-37D633B846F1}">
                <asvg:svgBlip xmlns:asvg="http://schemas.microsoft.com/office/drawing/2016/SVG/main" r:embed="rId5"/>
              </a:ext>
            </a:extLst>
          </a:blip>
          <a:stretch>
            <a:fillRect/>
          </a:stretch>
        </p:blipFill>
        <p:spPr>
          <a:xfrm>
            <a:off x="4388527" y="1237040"/>
            <a:ext cx="744346" cy="744346"/>
          </a:xfrm>
          <a:prstGeom prst="rect">
            <a:avLst/>
          </a:prstGeom>
        </p:spPr>
      </p:pic>
      <p:pic>
        <p:nvPicPr>
          <p:cNvPr id="26" name="Graphic 25">
            <a:extLst>
              <a:ext uri="{FF2B5EF4-FFF2-40B4-BE49-F238E27FC236}">
                <a16:creationId xmlns:a16="http://schemas.microsoft.com/office/drawing/2014/main" id="{B8D6730A-CCA1-7E8F-E093-2DE3A04BDA7A}"/>
              </a:ext>
            </a:extLst>
          </p:cNvPr>
          <p:cNvPicPr/>
          <p:nvPr userDrawn="1"/>
        </p:nvPicPr>
        <p:blipFill>
          <a:blip r:embed="rId6">
            <a:extLst>
              <a:ext uri="{96DAC541-7B7A-43D3-8B79-37D633B846F1}">
                <asvg:svgBlip xmlns:asvg="http://schemas.microsoft.com/office/drawing/2016/SVG/main" r:embed="rId7"/>
              </a:ext>
            </a:extLst>
          </a:blip>
          <a:stretch>
            <a:fillRect/>
          </a:stretch>
        </p:blipFill>
        <p:spPr>
          <a:xfrm>
            <a:off x="7027939" y="1213683"/>
            <a:ext cx="791060" cy="791060"/>
          </a:xfrm>
          <a:prstGeom prst="rect">
            <a:avLst/>
          </a:prstGeom>
        </p:spPr>
      </p:pic>
      <p:sp>
        <p:nvSpPr>
          <p:cNvPr id="28" name="Title 3">
            <a:extLst>
              <a:ext uri="{FF2B5EF4-FFF2-40B4-BE49-F238E27FC236}">
                <a16:creationId xmlns:a16="http://schemas.microsoft.com/office/drawing/2014/main" id="{C465490C-8DD4-74BD-22C9-F60B82BF718B}"/>
              </a:ext>
            </a:extLst>
          </p:cNvPr>
          <p:cNvSpPr txBox="1">
            <a:spLocks/>
          </p:cNvSpPr>
          <p:nvPr userDrawn="1"/>
        </p:nvSpPr>
        <p:spPr>
          <a:xfrm>
            <a:off x="6184309" y="2604579"/>
            <a:ext cx="2431201" cy="461665"/>
          </a:xfrm>
          <a:prstGeom prst="rect">
            <a:avLst/>
          </a:prstGeom>
        </p:spPr>
        <p:txBody>
          <a:bodyPr wrap="square">
            <a:spAutoFit/>
          </a:bodyPr>
          <a:lstStyle>
            <a:lvl1pPr algn="l" defTabSz="914400" rtl="0" eaLnBrk="1" latinLnBrk="0" hangingPunct="1">
              <a:lnSpc>
                <a:spcPct val="75000"/>
              </a:lnSpc>
              <a:spcBef>
                <a:spcPct val="0"/>
              </a:spcBef>
              <a:buNone/>
              <a:defRPr sz="4800" b="1" i="0" kern="1200">
                <a:solidFill>
                  <a:schemeClr val="tx1"/>
                </a:solidFill>
                <a:latin typeface="Bebas Neue Bold" charset="0"/>
                <a:ea typeface="Bebas Neue Bold" charset="0"/>
                <a:cs typeface="Bebas Neue Bold" charset="0"/>
              </a:defRPr>
            </a:lvl1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b="0" i="1" u="none" strike="noStrike" kern="1200" cap="none" spc="0" normalizeH="0" baseline="0" noProof="0" dirty="0">
                <a:ln>
                  <a:noFill/>
                </a:ln>
                <a:effectLst/>
                <a:uLnTx/>
                <a:uFillTx/>
                <a:latin typeface="Aptos" panose="020B0004020202020204" pitchFamily="34" charset="0"/>
              </a:rPr>
              <a:t>The major points</a:t>
            </a:r>
            <a:br>
              <a:rPr kumimoji="0" lang="en-US" sz="1200" b="0" i="1" u="none" strike="noStrike" kern="1200" cap="none" spc="0" normalizeH="0" baseline="0" noProof="0" dirty="0">
                <a:ln>
                  <a:noFill/>
                </a:ln>
                <a:effectLst/>
                <a:uLnTx/>
                <a:uFillTx/>
                <a:latin typeface="Aptos" panose="020B0004020202020204" pitchFamily="34" charset="0"/>
              </a:rPr>
            </a:br>
            <a:r>
              <a:rPr kumimoji="0" lang="en-US" sz="1200" b="0" i="1" u="none" strike="noStrike" kern="1200" cap="none" spc="0" normalizeH="0" baseline="0" noProof="0" dirty="0">
                <a:ln>
                  <a:noFill/>
                </a:ln>
                <a:effectLst/>
                <a:uLnTx/>
                <a:uFillTx/>
                <a:latin typeface="Aptos" panose="020B0004020202020204" pitchFamily="34" charset="0"/>
              </a:rPr>
              <a:t>to be covered</a:t>
            </a:r>
          </a:p>
        </p:txBody>
      </p:sp>
      <p:sp>
        <p:nvSpPr>
          <p:cNvPr id="29" name="Text Placeholder 21">
            <a:extLst>
              <a:ext uri="{FF2B5EF4-FFF2-40B4-BE49-F238E27FC236}">
                <a16:creationId xmlns:a16="http://schemas.microsoft.com/office/drawing/2014/main" id="{CC1AAD42-ED63-7622-7E36-E9F3061EFFAC}"/>
              </a:ext>
            </a:extLst>
          </p:cNvPr>
          <p:cNvSpPr>
            <a:spLocks noGrp="1"/>
          </p:cNvSpPr>
          <p:nvPr>
            <p:ph type="body" sz="quarter" idx="15" hasCustomPrompt="1"/>
          </p:nvPr>
        </p:nvSpPr>
        <p:spPr>
          <a:xfrm>
            <a:off x="6465030" y="3249439"/>
            <a:ext cx="1951037" cy="2582431"/>
          </a:xfrm>
          <a:prstGeom prst="rect">
            <a:avLst/>
          </a:prstGeom>
        </p:spPr>
        <p:txBody>
          <a:bodyPr>
            <a:normAutofit/>
          </a:bodyPr>
          <a:lstStyle>
            <a:lvl1pPr marL="0" indent="0">
              <a:buNone/>
              <a:defRPr sz="1400"/>
            </a:lvl1pPr>
          </a:lstStyle>
          <a:p>
            <a:pPr lvl="0"/>
            <a:r>
              <a:rPr lang="en-US" dirty="0"/>
              <a:t>Text</a:t>
            </a:r>
          </a:p>
        </p:txBody>
      </p:sp>
      <p:sp>
        <p:nvSpPr>
          <p:cNvPr id="30" name="Text Placeholder 21">
            <a:extLst>
              <a:ext uri="{FF2B5EF4-FFF2-40B4-BE49-F238E27FC236}">
                <a16:creationId xmlns:a16="http://schemas.microsoft.com/office/drawing/2014/main" id="{D0AA7145-2AED-62DB-E519-31EE5BA308CD}"/>
              </a:ext>
            </a:extLst>
          </p:cNvPr>
          <p:cNvSpPr>
            <a:spLocks noGrp="1"/>
          </p:cNvSpPr>
          <p:nvPr>
            <p:ph type="body" sz="quarter" idx="16" hasCustomPrompt="1"/>
          </p:nvPr>
        </p:nvSpPr>
        <p:spPr>
          <a:xfrm>
            <a:off x="9081673" y="3249438"/>
            <a:ext cx="1951037" cy="2582431"/>
          </a:xfrm>
          <a:prstGeom prst="rect">
            <a:avLst/>
          </a:prstGeom>
        </p:spPr>
        <p:txBody>
          <a:bodyPr>
            <a:normAutofit/>
          </a:bodyPr>
          <a:lstStyle>
            <a:lvl1pPr marL="0" indent="0">
              <a:buNone/>
              <a:defRPr sz="1400"/>
            </a:lvl1pPr>
          </a:lstStyle>
          <a:p>
            <a:pPr lvl="0"/>
            <a:r>
              <a:rPr lang="en-US" dirty="0"/>
              <a:t>Text</a:t>
            </a:r>
          </a:p>
        </p:txBody>
      </p:sp>
      <p:pic>
        <p:nvPicPr>
          <p:cNvPr id="31" name="Graphic 30">
            <a:extLst>
              <a:ext uri="{FF2B5EF4-FFF2-40B4-BE49-F238E27FC236}">
                <a16:creationId xmlns:a16="http://schemas.microsoft.com/office/drawing/2014/main" id="{E18CB639-D0DD-079A-7FAC-46653E8894A3}"/>
              </a:ext>
            </a:extLst>
          </p:cNvPr>
          <p:cNvPicPr/>
          <p:nvPr userDrawn="1"/>
        </p:nvPicPr>
        <p:blipFill>
          <a:blip r:embed="rId8">
            <a:extLst>
              <a:ext uri="{96DAC541-7B7A-43D3-8B79-37D633B846F1}">
                <asvg:svgBlip xmlns:asvg="http://schemas.microsoft.com/office/drawing/2016/SVG/main" r:embed="rId9"/>
              </a:ext>
            </a:extLst>
          </a:blip>
          <a:stretch>
            <a:fillRect/>
          </a:stretch>
        </p:blipFill>
        <p:spPr>
          <a:xfrm>
            <a:off x="9669836" y="1213683"/>
            <a:ext cx="791060" cy="791060"/>
          </a:xfrm>
          <a:prstGeom prst="rect">
            <a:avLst/>
          </a:prstGeom>
        </p:spPr>
      </p:pic>
      <p:sp>
        <p:nvSpPr>
          <p:cNvPr id="32" name="Title 3">
            <a:extLst>
              <a:ext uri="{FF2B5EF4-FFF2-40B4-BE49-F238E27FC236}">
                <a16:creationId xmlns:a16="http://schemas.microsoft.com/office/drawing/2014/main" id="{295343AA-80BB-A5F2-5EDB-BE984EF79A2F}"/>
              </a:ext>
            </a:extLst>
          </p:cNvPr>
          <p:cNvSpPr txBox="1">
            <a:spLocks/>
          </p:cNvSpPr>
          <p:nvPr userDrawn="1"/>
        </p:nvSpPr>
        <p:spPr>
          <a:xfrm>
            <a:off x="8849766" y="2604579"/>
            <a:ext cx="2431201" cy="461665"/>
          </a:xfrm>
          <a:prstGeom prst="rect">
            <a:avLst/>
          </a:prstGeom>
        </p:spPr>
        <p:txBody>
          <a:bodyPr wrap="square">
            <a:spAutoFit/>
          </a:bodyPr>
          <a:lstStyle>
            <a:lvl1pPr algn="l" defTabSz="914400" rtl="0" eaLnBrk="1" latinLnBrk="0" hangingPunct="1">
              <a:lnSpc>
                <a:spcPct val="75000"/>
              </a:lnSpc>
              <a:spcBef>
                <a:spcPct val="0"/>
              </a:spcBef>
              <a:buNone/>
              <a:defRPr sz="4800" b="1" i="0" kern="1200">
                <a:solidFill>
                  <a:schemeClr val="tx1"/>
                </a:solidFill>
                <a:latin typeface="Bebas Neue Bold" charset="0"/>
                <a:ea typeface="Bebas Neue Bold" charset="0"/>
                <a:cs typeface="Bebas Neue Bold" charset="0"/>
              </a:defRPr>
            </a:lvl1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US" sz="1200" b="0" i="1" u="none" strike="noStrike" kern="1200" cap="none" spc="0" normalizeH="0" baseline="0" noProof="0" dirty="0">
                <a:ln>
                  <a:noFill/>
                </a:ln>
                <a:effectLst/>
                <a:uLnTx/>
                <a:uFillTx/>
                <a:latin typeface="Aptos" panose="020B0004020202020204" pitchFamily="34" charset="0"/>
              </a:rPr>
              <a:t>How the session </a:t>
            </a:r>
            <a:br>
              <a:rPr kumimoji="0" lang="en-US" sz="1200" b="0" i="1" u="none" strike="noStrike" kern="1200" cap="none" spc="0" normalizeH="0" baseline="0" noProof="0" dirty="0">
                <a:ln>
                  <a:noFill/>
                </a:ln>
                <a:effectLst/>
                <a:uLnTx/>
                <a:uFillTx/>
                <a:latin typeface="Aptos" panose="020B0004020202020204" pitchFamily="34" charset="0"/>
              </a:rPr>
            </a:br>
            <a:r>
              <a:rPr kumimoji="0" lang="en-US" sz="1200" b="0" i="1" u="none" strike="noStrike" kern="1200" cap="none" spc="0" normalizeH="0" baseline="0" noProof="0" dirty="0">
                <a:ln>
                  <a:noFill/>
                </a:ln>
                <a:effectLst/>
                <a:uLnTx/>
                <a:uFillTx/>
                <a:latin typeface="Aptos" panose="020B0004020202020204" pitchFamily="34" charset="0"/>
              </a:rPr>
              <a:t>will be run</a:t>
            </a:r>
          </a:p>
        </p:txBody>
      </p:sp>
    </p:spTree>
    <p:extLst>
      <p:ext uri="{BB962C8B-B14F-4D97-AF65-F5344CB8AC3E}">
        <p14:creationId xmlns:p14="http://schemas.microsoft.com/office/powerpoint/2010/main" val="1826001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099731"/>
      </p:ext>
    </p:extLst>
  </p:cSld>
  <p:clrMap bg1="lt1" tx1="dk1" bg2="lt2" tx2="dk2" accent1="accent1" accent2="accent2" accent3="accent3" accent4="accent4" accent5="accent5" accent6="accent6" hlink="hlink" folHlink="folHlink"/>
  <p:sldLayoutIdLst>
    <p:sldLayoutId id="2147483800" r:id="rId1"/>
    <p:sldLayoutId id="2147483801"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20">
          <p15:clr>
            <a:srgbClr val="F26B43"/>
          </p15:clr>
        </p15:guide>
        <p15:guide id="4" pos="3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4"/>
          <p:cNvSpPr txBox="1">
            <a:spLocks/>
          </p:cNvSpPr>
          <p:nvPr userDrawn="1"/>
        </p:nvSpPr>
        <p:spPr>
          <a:xfrm>
            <a:off x="706149" y="6488502"/>
            <a:ext cx="616351" cy="194244"/>
          </a:xfrm>
          <a:prstGeom prst="rect">
            <a:avLst/>
          </a:prstGeom>
        </p:spPr>
        <p:txBody>
          <a:bodyPr vert="horz" lIns="121920" tIns="60960" rIns="121920" bIns="60960" rtlCol="0" anchor="b"/>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pPr algn="l"/>
            <a:fld id="{E219BBCF-6562-0F4B-B1E4-C6BFB9DF245D}" type="slidenum">
              <a:rPr lang="en-US" sz="1000" b="0" smtClean="0">
                <a:solidFill>
                  <a:schemeClr val="bg1">
                    <a:lumMod val="75000"/>
                  </a:schemeClr>
                </a:solidFill>
                <a:latin typeface="Aptos" panose="020B0004020202020204" pitchFamily="34" charset="0"/>
              </a:rPr>
              <a:pPr algn="l"/>
              <a:t>‹#›</a:t>
            </a:fld>
            <a:endParaRPr lang="en-US" sz="1000" b="0" dirty="0">
              <a:solidFill>
                <a:schemeClr val="bg1">
                  <a:lumMod val="75000"/>
                </a:schemeClr>
              </a:solidFill>
              <a:latin typeface="Aptos" panose="020B0004020202020204" pitchFamily="34" charset="0"/>
            </a:endParaRPr>
          </a:p>
        </p:txBody>
      </p:sp>
      <p:grpSp>
        <p:nvGrpSpPr>
          <p:cNvPr id="37" name="Group 36">
            <a:extLst>
              <a:ext uri="{FF2B5EF4-FFF2-40B4-BE49-F238E27FC236}">
                <a16:creationId xmlns:a16="http://schemas.microsoft.com/office/drawing/2014/main" id="{DC83C121-E3B8-7AB1-4AA8-AFC4F5DE4E5E}"/>
              </a:ext>
            </a:extLst>
          </p:cNvPr>
          <p:cNvGrpSpPr>
            <a:grpSpLocks noChangeAspect="1"/>
          </p:cNvGrpSpPr>
          <p:nvPr userDrawn="1"/>
        </p:nvGrpSpPr>
        <p:grpSpPr>
          <a:xfrm>
            <a:off x="10927257" y="6488501"/>
            <a:ext cx="720091" cy="109404"/>
            <a:chOff x="8670176" y="6598728"/>
            <a:chExt cx="724928" cy="110139"/>
          </a:xfrm>
        </p:grpSpPr>
        <p:sp>
          <p:nvSpPr>
            <p:cNvPr id="38" name="Freeform 37">
              <a:extLst>
                <a:ext uri="{FF2B5EF4-FFF2-40B4-BE49-F238E27FC236}">
                  <a16:creationId xmlns:a16="http://schemas.microsoft.com/office/drawing/2014/main" id="{9E0FB519-D217-C0B7-5F13-2AD062A13270}"/>
                </a:ext>
              </a:extLst>
            </p:cNvPr>
            <p:cNvSpPr/>
            <p:nvPr/>
          </p:nvSpPr>
          <p:spPr>
            <a:xfrm>
              <a:off x="8774500" y="6630582"/>
              <a:ext cx="85113" cy="78163"/>
            </a:xfrm>
            <a:custGeom>
              <a:avLst/>
              <a:gdLst>
                <a:gd name="connsiteX0" fmla="*/ 41348 w 85113"/>
                <a:gd name="connsiteY0" fmla="*/ 60277 h 78163"/>
                <a:gd name="connsiteX1" fmla="*/ 29771 w 85113"/>
                <a:gd name="connsiteY1" fmla="*/ 44840 h 78163"/>
                <a:gd name="connsiteX2" fmla="*/ 29771 w 85113"/>
                <a:gd name="connsiteY2" fmla="*/ 123 h 78163"/>
                <a:gd name="connsiteX3" fmla="*/ 0 w 85113"/>
                <a:gd name="connsiteY3" fmla="*/ 123 h 78163"/>
                <a:gd name="connsiteX4" fmla="*/ 0 w 85113"/>
                <a:gd name="connsiteY4" fmla="*/ 50966 h 78163"/>
                <a:gd name="connsiteX5" fmla="*/ 29516 w 85113"/>
                <a:gd name="connsiteY5" fmla="*/ 78164 h 78163"/>
                <a:gd name="connsiteX6" fmla="*/ 54325 w 85113"/>
                <a:gd name="connsiteY6" fmla="*/ 67505 h 78163"/>
                <a:gd name="connsiteX7" fmla="*/ 54834 w 85113"/>
                <a:gd name="connsiteY7" fmla="*/ 75958 h 78163"/>
                <a:gd name="connsiteX8" fmla="*/ 85114 w 85113"/>
                <a:gd name="connsiteY8" fmla="*/ 75958 h 78163"/>
                <a:gd name="connsiteX9" fmla="*/ 84096 w 85113"/>
                <a:gd name="connsiteY9" fmla="*/ 56479 h 78163"/>
                <a:gd name="connsiteX10" fmla="*/ 84096 w 85113"/>
                <a:gd name="connsiteY10" fmla="*/ 0 h 78163"/>
                <a:gd name="connsiteX11" fmla="*/ 54325 w 85113"/>
                <a:gd name="connsiteY11" fmla="*/ 0 h 78163"/>
                <a:gd name="connsiteX12" fmla="*/ 54325 w 85113"/>
                <a:gd name="connsiteY12" fmla="*/ 43615 h 78163"/>
                <a:gd name="connsiteX13" fmla="*/ 41475 w 85113"/>
                <a:gd name="connsiteY13" fmla="*/ 60154 h 7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13" h="78163">
                  <a:moveTo>
                    <a:pt x="41348" y="60277"/>
                  </a:moveTo>
                  <a:cubicBezTo>
                    <a:pt x="32061" y="60277"/>
                    <a:pt x="30152" y="52313"/>
                    <a:pt x="29771" y="44840"/>
                  </a:cubicBezTo>
                  <a:lnTo>
                    <a:pt x="29771" y="123"/>
                  </a:lnTo>
                  <a:cubicBezTo>
                    <a:pt x="29771" y="123"/>
                    <a:pt x="0" y="123"/>
                    <a:pt x="0" y="123"/>
                  </a:cubicBezTo>
                  <a:lnTo>
                    <a:pt x="0" y="50966"/>
                  </a:lnTo>
                  <a:cubicBezTo>
                    <a:pt x="0" y="67627"/>
                    <a:pt x="12595" y="78164"/>
                    <a:pt x="29516" y="78164"/>
                  </a:cubicBezTo>
                  <a:cubicBezTo>
                    <a:pt x="39694" y="78164"/>
                    <a:pt x="47455" y="75101"/>
                    <a:pt x="54325" y="67505"/>
                  </a:cubicBezTo>
                  <a:lnTo>
                    <a:pt x="54834" y="75958"/>
                  </a:lnTo>
                  <a:lnTo>
                    <a:pt x="85114" y="75958"/>
                  </a:lnTo>
                  <a:cubicBezTo>
                    <a:pt x="84350" y="67750"/>
                    <a:pt x="84223" y="63217"/>
                    <a:pt x="84096" y="56479"/>
                  </a:cubicBezTo>
                  <a:lnTo>
                    <a:pt x="84096" y="0"/>
                  </a:lnTo>
                  <a:cubicBezTo>
                    <a:pt x="84096" y="0"/>
                    <a:pt x="54325" y="0"/>
                    <a:pt x="54325" y="0"/>
                  </a:cubicBezTo>
                  <a:lnTo>
                    <a:pt x="54325" y="43615"/>
                  </a:lnTo>
                  <a:cubicBezTo>
                    <a:pt x="54325" y="44595"/>
                    <a:pt x="56234" y="60154"/>
                    <a:pt x="41475" y="60154"/>
                  </a:cubicBezTo>
                </a:path>
              </a:pathLst>
            </a:custGeom>
            <a:solidFill>
              <a:srgbClr val="231F20"/>
            </a:solid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8DD0D45-7BB6-EBDB-1B96-1FC3B9C15EF7}"/>
                </a:ext>
              </a:extLst>
            </p:cNvPr>
            <p:cNvSpPr/>
            <p:nvPr/>
          </p:nvSpPr>
          <p:spPr>
            <a:xfrm>
              <a:off x="8866866" y="6628620"/>
              <a:ext cx="139311" cy="78042"/>
            </a:xfrm>
            <a:custGeom>
              <a:avLst/>
              <a:gdLst>
                <a:gd name="connsiteX0" fmla="*/ 29389 w 139311"/>
                <a:gd name="connsiteY0" fmla="*/ 2084 h 78042"/>
                <a:gd name="connsiteX1" fmla="*/ 0 w 139311"/>
                <a:gd name="connsiteY1" fmla="*/ 2084 h 78042"/>
                <a:gd name="connsiteX2" fmla="*/ 1018 w 139311"/>
                <a:gd name="connsiteY2" fmla="*/ 21563 h 78042"/>
                <a:gd name="connsiteX3" fmla="*/ 1018 w 139311"/>
                <a:gd name="connsiteY3" fmla="*/ 78042 h 78042"/>
                <a:gd name="connsiteX4" fmla="*/ 30788 w 139311"/>
                <a:gd name="connsiteY4" fmla="*/ 78042 h 78042"/>
                <a:gd name="connsiteX5" fmla="*/ 30788 w 139311"/>
                <a:gd name="connsiteY5" fmla="*/ 34427 h 78042"/>
                <a:gd name="connsiteX6" fmla="*/ 43765 w 139311"/>
                <a:gd name="connsiteY6" fmla="*/ 17888 h 78042"/>
                <a:gd name="connsiteX7" fmla="*/ 55343 w 139311"/>
                <a:gd name="connsiteY7" fmla="*/ 33325 h 78042"/>
                <a:gd name="connsiteX8" fmla="*/ 55343 w 139311"/>
                <a:gd name="connsiteY8" fmla="*/ 78042 h 78042"/>
                <a:gd name="connsiteX9" fmla="*/ 85114 w 139311"/>
                <a:gd name="connsiteY9" fmla="*/ 78042 h 78042"/>
                <a:gd name="connsiteX10" fmla="*/ 85114 w 139311"/>
                <a:gd name="connsiteY10" fmla="*/ 34427 h 78042"/>
                <a:gd name="connsiteX11" fmla="*/ 97963 w 139311"/>
                <a:gd name="connsiteY11" fmla="*/ 18011 h 78042"/>
                <a:gd name="connsiteX12" fmla="*/ 109541 w 139311"/>
                <a:gd name="connsiteY12" fmla="*/ 33447 h 78042"/>
                <a:gd name="connsiteX13" fmla="*/ 109541 w 139311"/>
                <a:gd name="connsiteY13" fmla="*/ 78042 h 78042"/>
                <a:gd name="connsiteX14" fmla="*/ 139312 w 139311"/>
                <a:gd name="connsiteY14" fmla="*/ 78042 h 78042"/>
                <a:gd name="connsiteX15" fmla="*/ 139312 w 139311"/>
                <a:gd name="connsiteY15" fmla="*/ 27322 h 78042"/>
                <a:gd name="connsiteX16" fmla="*/ 109795 w 139311"/>
                <a:gd name="connsiteY16" fmla="*/ 1 h 78042"/>
                <a:gd name="connsiteX17" fmla="*/ 81679 w 139311"/>
                <a:gd name="connsiteY17" fmla="*/ 14580 h 78042"/>
                <a:gd name="connsiteX18" fmla="*/ 58015 w 139311"/>
                <a:gd name="connsiteY18" fmla="*/ 491 h 78042"/>
                <a:gd name="connsiteX19" fmla="*/ 30280 w 139311"/>
                <a:gd name="connsiteY19" fmla="*/ 14948 h 78042"/>
                <a:gd name="connsiteX20" fmla="*/ 30025 w 139311"/>
                <a:gd name="connsiteY20" fmla="*/ 14948 h 78042"/>
                <a:gd name="connsiteX21" fmla="*/ 29516 w 139311"/>
                <a:gd name="connsiteY21" fmla="*/ 2329 h 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311" h="78042">
                  <a:moveTo>
                    <a:pt x="29389" y="2084"/>
                  </a:moveTo>
                  <a:lnTo>
                    <a:pt x="0" y="2084"/>
                  </a:lnTo>
                  <a:cubicBezTo>
                    <a:pt x="763" y="10292"/>
                    <a:pt x="1018" y="14825"/>
                    <a:pt x="1018" y="21563"/>
                  </a:cubicBezTo>
                  <a:lnTo>
                    <a:pt x="1018" y="78042"/>
                  </a:lnTo>
                  <a:cubicBezTo>
                    <a:pt x="1018" y="78042"/>
                    <a:pt x="30788" y="78042"/>
                    <a:pt x="30788" y="78042"/>
                  </a:cubicBezTo>
                  <a:lnTo>
                    <a:pt x="30788" y="34427"/>
                  </a:lnTo>
                  <a:cubicBezTo>
                    <a:pt x="30788" y="33570"/>
                    <a:pt x="28880" y="17888"/>
                    <a:pt x="43765" y="17888"/>
                  </a:cubicBezTo>
                  <a:cubicBezTo>
                    <a:pt x="53053" y="17888"/>
                    <a:pt x="54961" y="25851"/>
                    <a:pt x="55343" y="33325"/>
                  </a:cubicBezTo>
                  <a:lnTo>
                    <a:pt x="55343" y="78042"/>
                  </a:lnTo>
                  <a:cubicBezTo>
                    <a:pt x="55343" y="78042"/>
                    <a:pt x="85114" y="78042"/>
                    <a:pt x="85114" y="78042"/>
                  </a:cubicBezTo>
                  <a:lnTo>
                    <a:pt x="85114" y="34427"/>
                  </a:lnTo>
                  <a:cubicBezTo>
                    <a:pt x="85114" y="33570"/>
                    <a:pt x="83205" y="18011"/>
                    <a:pt x="97963" y="18011"/>
                  </a:cubicBezTo>
                  <a:cubicBezTo>
                    <a:pt x="107251" y="18011"/>
                    <a:pt x="109159" y="25974"/>
                    <a:pt x="109541" y="33447"/>
                  </a:cubicBezTo>
                  <a:lnTo>
                    <a:pt x="109541" y="78042"/>
                  </a:lnTo>
                  <a:cubicBezTo>
                    <a:pt x="109541" y="78042"/>
                    <a:pt x="139312" y="78042"/>
                    <a:pt x="139312" y="78042"/>
                  </a:cubicBezTo>
                  <a:lnTo>
                    <a:pt x="139312" y="27322"/>
                  </a:lnTo>
                  <a:cubicBezTo>
                    <a:pt x="139312" y="10537"/>
                    <a:pt x="126716" y="-121"/>
                    <a:pt x="109795" y="1"/>
                  </a:cubicBezTo>
                  <a:cubicBezTo>
                    <a:pt x="97963" y="369"/>
                    <a:pt x="87022" y="5514"/>
                    <a:pt x="81679" y="14580"/>
                  </a:cubicBezTo>
                  <a:cubicBezTo>
                    <a:pt x="78371" y="5392"/>
                    <a:pt x="67557" y="491"/>
                    <a:pt x="58015" y="491"/>
                  </a:cubicBezTo>
                  <a:cubicBezTo>
                    <a:pt x="46183" y="491"/>
                    <a:pt x="35750" y="4412"/>
                    <a:pt x="30280" y="14948"/>
                  </a:cubicBezTo>
                  <a:lnTo>
                    <a:pt x="30025" y="14948"/>
                  </a:lnTo>
                  <a:lnTo>
                    <a:pt x="29516" y="2329"/>
                  </a:lnTo>
                  <a:close/>
                </a:path>
              </a:pathLst>
            </a:custGeom>
            <a:solidFill>
              <a:srgbClr val="231F20"/>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1CECD87-EA09-BF2B-69BC-13107FAB46C1}"/>
                </a:ext>
              </a:extLst>
            </p:cNvPr>
            <p:cNvSpPr/>
            <p:nvPr/>
          </p:nvSpPr>
          <p:spPr>
            <a:xfrm>
              <a:off x="8670176" y="6598728"/>
              <a:ext cx="96691" cy="107934"/>
            </a:xfrm>
            <a:custGeom>
              <a:avLst/>
              <a:gdLst>
                <a:gd name="connsiteX0" fmla="*/ 60686 w 96691"/>
                <a:gd name="connsiteY0" fmla="*/ 30751 h 107934"/>
                <a:gd name="connsiteX1" fmla="*/ 96691 w 96691"/>
                <a:gd name="connsiteY1" fmla="*/ 30751 h 107934"/>
                <a:gd name="connsiteX2" fmla="*/ 96691 w 96691"/>
                <a:gd name="connsiteY2" fmla="*/ 0 h 107934"/>
                <a:gd name="connsiteX3" fmla="*/ 56106 w 96691"/>
                <a:gd name="connsiteY3" fmla="*/ 0 h 107934"/>
                <a:gd name="connsiteX4" fmla="*/ 0 w 96691"/>
                <a:gd name="connsiteY4" fmla="*/ 53906 h 107934"/>
                <a:gd name="connsiteX5" fmla="*/ 55979 w 96691"/>
                <a:gd name="connsiteY5" fmla="*/ 107935 h 107934"/>
                <a:gd name="connsiteX6" fmla="*/ 96691 w 96691"/>
                <a:gd name="connsiteY6" fmla="*/ 107935 h 107934"/>
                <a:gd name="connsiteX7" fmla="*/ 96691 w 96691"/>
                <a:gd name="connsiteY7" fmla="*/ 77184 h 107934"/>
                <a:gd name="connsiteX8" fmla="*/ 60432 w 96691"/>
                <a:gd name="connsiteY8" fmla="*/ 77184 h 107934"/>
                <a:gd name="connsiteX9" fmla="*/ 36386 w 96691"/>
                <a:gd name="connsiteY9" fmla="*/ 53906 h 107934"/>
                <a:gd name="connsiteX10" fmla="*/ 60559 w 96691"/>
                <a:gd name="connsiteY10" fmla="*/ 30751 h 10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91" h="107934">
                  <a:moveTo>
                    <a:pt x="60686" y="30751"/>
                  </a:moveTo>
                  <a:lnTo>
                    <a:pt x="96691" y="30751"/>
                  </a:lnTo>
                  <a:cubicBezTo>
                    <a:pt x="96691" y="30751"/>
                    <a:pt x="96691" y="0"/>
                    <a:pt x="96691" y="0"/>
                  </a:cubicBezTo>
                  <a:lnTo>
                    <a:pt x="56106" y="0"/>
                  </a:lnTo>
                  <a:cubicBezTo>
                    <a:pt x="25191" y="-122"/>
                    <a:pt x="0" y="24013"/>
                    <a:pt x="0" y="53906"/>
                  </a:cubicBezTo>
                  <a:cubicBezTo>
                    <a:pt x="0" y="83677"/>
                    <a:pt x="24936" y="107812"/>
                    <a:pt x="55979" y="107935"/>
                  </a:cubicBezTo>
                  <a:lnTo>
                    <a:pt x="96691" y="107935"/>
                  </a:lnTo>
                  <a:cubicBezTo>
                    <a:pt x="96691" y="107935"/>
                    <a:pt x="96691" y="77184"/>
                    <a:pt x="96691" y="77184"/>
                  </a:cubicBezTo>
                  <a:lnTo>
                    <a:pt x="60432" y="77184"/>
                  </a:lnTo>
                  <a:cubicBezTo>
                    <a:pt x="47073" y="77184"/>
                    <a:pt x="36386" y="66770"/>
                    <a:pt x="36386" y="53906"/>
                  </a:cubicBezTo>
                  <a:cubicBezTo>
                    <a:pt x="36386" y="41042"/>
                    <a:pt x="47201" y="30751"/>
                    <a:pt x="60559" y="30751"/>
                  </a:cubicBezTo>
                </a:path>
              </a:pathLst>
            </a:custGeom>
            <a:solidFill>
              <a:srgbClr val="231F20"/>
            </a:solid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EE7AF8E-204F-FBA4-E2C0-2C66445537DE}"/>
                </a:ext>
              </a:extLst>
            </p:cNvPr>
            <p:cNvSpPr/>
            <p:nvPr/>
          </p:nvSpPr>
          <p:spPr>
            <a:xfrm>
              <a:off x="9016228" y="6628499"/>
              <a:ext cx="139184" cy="78040"/>
            </a:xfrm>
            <a:custGeom>
              <a:avLst/>
              <a:gdLst>
                <a:gd name="connsiteX0" fmla="*/ 29389 w 139184"/>
                <a:gd name="connsiteY0" fmla="*/ 2083 h 78040"/>
                <a:gd name="connsiteX1" fmla="*/ 0 w 139184"/>
                <a:gd name="connsiteY1" fmla="*/ 2083 h 78040"/>
                <a:gd name="connsiteX2" fmla="*/ 1018 w 139184"/>
                <a:gd name="connsiteY2" fmla="*/ 21562 h 78040"/>
                <a:gd name="connsiteX3" fmla="*/ 1018 w 139184"/>
                <a:gd name="connsiteY3" fmla="*/ 78041 h 78040"/>
                <a:gd name="connsiteX4" fmla="*/ 30789 w 139184"/>
                <a:gd name="connsiteY4" fmla="*/ 78041 h 78040"/>
                <a:gd name="connsiteX5" fmla="*/ 30789 w 139184"/>
                <a:gd name="connsiteY5" fmla="*/ 34426 h 78040"/>
                <a:gd name="connsiteX6" fmla="*/ 43638 w 139184"/>
                <a:gd name="connsiteY6" fmla="*/ 17887 h 78040"/>
                <a:gd name="connsiteX7" fmla="*/ 55216 w 139184"/>
                <a:gd name="connsiteY7" fmla="*/ 33324 h 78040"/>
                <a:gd name="connsiteX8" fmla="*/ 55216 w 139184"/>
                <a:gd name="connsiteY8" fmla="*/ 78041 h 78040"/>
                <a:gd name="connsiteX9" fmla="*/ 84986 w 139184"/>
                <a:gd name="connsiteY9" fmla="*/ 78041 h 78040"/>
                <a:gd name="connsiteX10" fmla="*/ 84986 w 139184"/>
                <a:gd name="connsiteY10" fmla="*/ 34426 h 78040"/>
                <a:gd name="connsiteX11" fmla="*/ 97836 w 139184"/>
                <a:gd name="connsiteY11" fmla="*/ 18009 h 78040"/>
                <a:gd name="connsiteX12" fmla="*/ 109414 w 139184"/>
                <a:gd name="connsiteY12" fmla="*/ 33446 h 78040"/>
                <a:gd name="connsiteX13" fmla="*/ 109414 w 139184"/>
                <a:gd name="connsiteY13" fmla="*/ 78041 h 78040"/>
                <a:gd name="connsiteX14" fmla="*/ 139184 w 139184"/>
                <a:gd name="connsiteY14" fmla="*/ 78041 h 78040"/>
                <a:gd name="connsiteX15" fmla="*/ 139184 w 139184"/>
                <a:gd name="connsiteY15" fmla="*/ 27320 h 78040"/>
                <a:gd name="connsiteX16" fmla="*/ 109668 w 139184"/>
                <a:gd name="connsiteY16" fmla="*/ 0 h 78040"/>
                <a:gd name="connsiteX17" fmla="*/ 81551 w 139184"/>
                <a:gd name="connsiteY17" fmla="*/ 14579 h 78040"/>
                <a:gd name="connsiteX18" fmla="*/ 57887 w 139184"/>
                <a:gd name="connsiteY18" fmla="*/ 490 h 78040"/>
                <a:gd name="connsiteX19" fmla="*/ 30152 w 139184"/>
                <a:gd name="connsiteY19" fmla="*/ 14824 h 78040"/>
                <a:gd name="connsiteX20" fmla="*/ 29898 w 139184"/>
                <a:gd name="connsiteY20" fmla="*/ 14824 h 78040"/>
                <a:gd name="connsiteX21" fmla="*/ 29389 w 139184"/>
                <a:gd name="connsiteY21" fmla="*/ 2205 h 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184" h="78040">
                  <a:moveTo>
                    <a:pt x="29389" y="2083"/>
                  </a:moveTo>
                  <a:lnTo>
                    <a:pt x="0" y="2083"/>
                  </a:lnTo>
                  <a:cubicBezTo>
                    <a:pt x="763" y="10291"/>
                    <a:pt x="891" y="14824"/>
                    <a:pt x="1018" y="21562"/>
                  </a:cubicBezTo>
                  <a:lnTo>
                    <a:pt x="1018" y="78041"/>
                  </a:lnTo>
                  <a:cubicBezTo>
                    <a:pt x="1018" y="78041"/>
                    <a:pt x="30789" y="78041"/>
                    <a:pt x="30789" y="78041"/>
                  </a:cubicBezTo>
                  <a:lnTo>
                    <a:pt x="30789" y="34426"/>
                  </a:lnTo>
                  <a:cubicBezTo>
                    <a:pt x="30789" y="33569"/>
                    <a:pt x="28880" y="17887"/>
                    <a:pt x="43638" y="17887"/>
                  </a:cubicBezTo>
                  <a:cubicBezTo>
                    <a:pt x="52926" y="17887"/>
                    <a:pt x="54834" y="25850"/>
                    <a:pt x="55216" y="33324"/>
                  </a:cubicBezTo>
                  <a:lnTo>
                    <a:pt x="55216" y="78041"/>
                  </a:lnTo>
                  <a:cubicBezTo>
                    <a:pt x="55216" y="78041"/>
                    <a:pt x="84986" y="78041"/>
                    <a:pt x="84986" y="78041"/>
                  </a:cubicBezTo>
                  <a:lnTo>
                    <a:pt x="84986" y="34426"/>
                  </a:lnTo>
                  <a:cubicBezTo>
                    <a:pt x="84986" y="33569"/>
                    <a:pt x="83078" y="18009"/>
                    <a:pt x="97836" y="18009"/>
                  </a:cubicBezTo>
                  <a:cubicBezTo>
                    <a:pt x="107124" y="18009"/>
                    <a:pt x="109032" y="25973"/>
                    <a:pt x="109414" y="33446"/>
                  </a:cubicBezTo>
                  <a:lnTo>
                    <a:pt x="109414" y="78041"/>
                  </a:lnTo>
                  <a:cubicBezTo>
                    <a:pt x="109414" y="78041"/>
                    <a:pt x="139184" y="78041"/>
                    <a:pt x="139184" y="78041"/>
                  </a:cubicBezTo>
                  <a:lnTo>
                    <a:pt x="139184" y="27320"/>
                  </a:lnTo>
                  <a:cubicBezTo>
                    <a:pt x="139184" y="10536"/>
                    <a:pt x="126589" y="0"/>
                    <a:pt x="109668" y="0"/>
                  </a:cubicBezTo>
                  <a:cubicBezTo>
                    <a:pt x="97836" y="368"/>
                    <a:pt x="86895" y="5513"/>
                    <a:pt x="81551" y="14579"/>
                  </a:cubicBezTo>
                  <a:cubicBezTo>
                    <a:pt x="78243" y="5391"/>
                    <a:pt x="67429" y="490"/>
                    <a:pt x="57887" y="490"/>
                  </a:cubicBezTo>
                  <a:cubicBezTo>
                    <a:pt x="46056" y="490"/>
                    <a:pt x="35623" y="4410"/>
                    <a:pt x="30152" y="14824"/>
                  </a:cubicBezTo>
                  <a:lnTo>
                    <a:pt x="29898" y="14824"/>
                  </a:lnTo>
                  <a:lnTo>
                    <a:pt x="29389" y="2205"/>
                  </a:lnTo>
                  <a:close/>
                </a:path>
              </a:pathLst>
            </a:custGeom>
            <a:solidFill>
              <a:srgbClr val="231F20"/>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47B016F-7253-A2E1-FA29-7A430D8D7CFF}"/>
                </a:ext>
              </a:extLst>
            </p:cNvPr>
            <p:cNvSpPr/>
            <p:nvPr/>
          </p:nvSpPr>
          <p:spPr>
            <a:xfrm>
              <a:off x="9164700" y="6599096"/>
              <a:ext cx="30025" cy="20214"/>
            </a:xfrm>
            <a:custGeom>
              <a:avLst/>
              <a:gdLst>
                <a:gd name="connsiteX0" fmla="*/ 0 w 30025"/>
                <a:gd name="connsiteY0" fmla="*/ 0 h 20214"/>
                <a:gd name="connsiteX1" fmla="*/ 30025 w 30025"/>
                <a:gd name="connsiteY1" fmla="*/ 0 h 20214"/>
                <a:gd name="connsiteX2" fmla="*/ 30025 w 30025"/>
                <a:gd name="connsiteY2" fmla="*/ 20215 h 20214"/>
                <a:gd name="connsiteX3" fmla="*/ 0 w 30025"/>
                <a:gd name="connsiteY3" fmla="*/ 20215 h 20214"/>
              </a:gdLst>
              <a:ahLst/>
              <a:cxnLst>
                <a:cxn ang="0">
                  <a:pos x="connsiteX0" y="connsiteY0"/>
                </a:cxn>
                <a:cxn ang="0">
                  <a:pos x="connsiteX1" y="connsiteY1"/>
                </a:cxn>
                <a:cxn ang="0">
                  <a:pos x="connsiteX2" y="connsiteY2"/>
                </a:cxn>
                <a:cxn ang="0">
                  <a:pos x="connsiteX3" y="connsiteY3"/>
                </a:cxn>
              </a:cxnLst>
              <a:rect l="l" t="t" r="r" b="b"/>
              <a:pathLst>
                <a:path w="30025" h="20214">
                  <a:moveTo>
                    <a:pt x="0" y="0"/>
                  </a:moveTo>
                  <a:lnTo>
                    <a:pt x="30025" y="0"/>
                  </a:lnTo>
                  <a:lnTo>
                    <a:pt x="30025" y="20215"/>
                  </a:lnTo>
                  <a:lnTo>
                    <a:pt x="0" y="20215"/>
                  </a:lnTo>
                  <a:close/>
                </a:path>
              </a:pathLst>
            </a:custGeom>
            <a:solidFill>
              <a:srgbClr val="231F20"/>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C13A689-E2E9-F54C-4712-D7F2D7D3F0E4}"/>
                </a:ext>
              </a:extLst>
            </p:cNvPr>
            <p:cNvSpPr/>
            <p:nvPr/>
          </p:nvSpPr>
          <p:spPr>
            <a:xfrm>
              <a:off x="9203249" y="6628375"/>
              <a:ext cx="85113" cy="78287"/>
            </a:xfrm>
            <a:custGeom>
              <a:avLst/>
              <a:gdLst>
                <a:gd name="connsiteX0" fmla="*/ 43765 w 85113"/>
                <a:gd name="connsiteY0" fmla="*/ 17888 h 78287"/>
                <a:gd name="connsiteX1" fmla="*/ 55343 w 85113"/>
                <a:gd name="connsiteY1" fmla="*/ 33325 h 78287"/>
                <a:gd name="connsiteX2" fmla="*/ 55343 w 85113"/>
                <a:gd name="connsiteY2" fmla="*/ 78042 h 78287"/>
                <a:gd name="connsiteX3" fmla="*/ 85114 w 85113"/>
                <a:gd name="connsiteY3" fmla="*/ 78042 h 78287"/>
                <a:gd name="connsiteX4" fmla="*/ 85114 w 85113"/>
                <a:gd name="connsiteY4" fmla="*/ 27199 h 78287"/>
                <a:gd name="connsiteX5" fmla="*/ 55597 w 85113"/>
                <a:gd name="connsiteY5" fmla="*/ 1 h 78287"/>
                <a:gd name="connsiteX6" fmla="*/ 30788 w 85113"/>
                <a:gd name="connsiteY6" fmla="*/ 10660 h 78287"/>
                <a:gd name="connsiteX7" fmla="*/ 30280 w 85113"/>
                <a:gd name="connsiteY7" fmla="*/ 2329 h 78287"/>
                <a:gd name="connsiteX8" fmla="*/ 0 w 85113"/>
                <a:gd name="connsiteY8" fmla="*/ 2329 h 78287"/>
                <a:gd name="connsiteX9" fmla="*/ 1018 w 85113"/>
                <a:gd name="connsiteY9" fmla="*/ 21808 h 78287"/>
                <a:gd name="connsiteX10" fmla="*/ 1018 w 85113"/>
                <a:gd name="connsiteY10" fmla="*/ 78287 h 78287"/>
                <a:gd name="connsiteX11" fmla="*/ 30788 w 85113"/>
                <a:gd name="connsiteY11" fmla="*/ 78287 h 78287"/>
                <a:gd name="connsiteX12" fmla="*/ 30788 w 85113"/>
                <a:gd name="connsiteY12" fmla="*/ 34672 h 78287"/>
                <a:gd name="connsiteX13" fmla="*/ 43638 w 85113"/>
                <a:gd name="connsiteY13" fmla="*/ 18133 h 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13" h="78287">
                  <a:moveTo>
                    <a:pt x="43765" y="17888"/>
                  </a:moveTo>
                  <a:cubicBezTo>
                    <a:pt x="53053" y="17888"/>
                    <a:pt x="54961" y="25974"/>
                    <a:pt x="55343" y="33325"/>
                  </a:cubicBezTo>
                  <a:lnTo>
                    <a:pt x="55343" y="78042"/>
                  </a:lnTo>
                  <a:cubicBezTo>
                    <a:pt x="55343" y="78042"/>
                    <a:pt x="85114" y="78042"/>
                    <a:pt x="85114" y="78042"/>
                  </a:cubicBezTo>
                  <a:lnTo>
                    <a:pt x="85114" y="27199"/>
                  </a:lnTo>
                  <a:cubicBezTo>
                    <a:pt x="85114" y="10537"/>
                    <a:pt x="72518" y="-121"/>
                    <a:pt x="55597" y="1"/>
                  </a:cubicBezTo>
                  <a:cubicBezTo>
                    <a:pt x="45547" y="1"/>
                    <a:pt x="37659" y="3064"/>
                    <a:pt x="30788" y="10660"/>
                  </a:cubicBezTo>
                  <a:lnTo>
                    <a:pt x="30280" y="2329"/>
                  </a:lnTo>
                  <a:lnTo>
                    <a:pt x="0" y="2329"/>
                  </a:lnTo>
                  <a:cubicBezTo>
                    <a:pt x="763" y="10537"/>
                    <a:pt x="1018" y="15070"/>
                    <a:pt x="1018" y="21808"/>
                  </a:cubicBezTo>
                  <a:lnTo>
                    <a:pt x="1018" y="78287"/>
                  </a:lnTo>
                  <a:cubicBezTo>
                    <a:pt x="1018" y="78287"/>
                    <a:pt x="30788" y="78287"/>
                    <a:pt x="30788" y="78287"/>
                  </a:cubicBezTo>
                  <a:lnTo>
                    <a:pt x="30788" y="34672"/>
                  </a:lnTo>
                  <a:cubicBezTo>
                    <a:pt x="30788" y="33815"/>
                    <a:pt x="28880" y="18133"/>
                    <a:pt x="43638" y="18133"/>
                  </a:cubicBezTo>
                </a:path>
              </a:pathLst>
            </a:custGeom>
            <a:solidFill>
              <a:srgbClr val="231F20"/>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C0291B6-93C7-0CEB-3591-979B19A2080C}"/>
                </a:ext>
              </a:extLst>
            </p:cNvPr>
            <p:cNvSpPr/>
            <p:nvPr/>
          </p:nvSpPr>
          <p:spPr>
            <a:xfrm>
              <a:off x="9164954" y="6630459"/>
              <a:ext cx="29770" cy="75958"/>
            </a:xfrm>
            <a:custGeom>
              <a:avLst/>
              <a:gdLst>
                <a:gd name="connsiteX0" fmla="*/ 0 w 29770"/>
                <a:gd name="connsiteY0" fmla="*/ 0 h 75958"/>
                <a:gd name="connsiteX1" fmla="*/ 29771 w 29770"/>
                <a:gd name="connsiteY1" fmla="*/ 0 h 75958"/>
                <a:gd name="connsiteX2" fmla="*/ 29771 w 29770"/>
                <a:gd name="connsiteY2" fmla="*/ 75958 h 75958"/>
                <a:gd name="connsiteX3" fmla="*/ 0 w 29770"/>
                <a:gd name="connsiteY3" fmla="*/ 75958 h 75958"/>
              </a:gdLst>
              <a:ahLst/>
              <a:cxnLst>
                <a:cxn ang="0">
                  <a:pos x="connsiteX0" y="connsiteY0"/>
                </a:cxn>
                <a:cxn ang="0">
                  <a:pos x="connsiteX1" y="connsiteY1"/>
                </a:cxn>
                <a:cxn ang="0">
                  <a:pos x="connsiteX2" y="connsiteY2"/>
                </a:cxn>
                <a:cxn ang="0">
                  <a:pos x="connsiteX3" y="connsiteY3"/>
                </a:cxn>
              </a:cxnLst>
              <a:rect l="l" t="t" r="r" b="b"/>
              <a:pathLst>
                <a:path w="29770" h="75958">
                  <a:moveTo>
                    <a:pt x="0" y="0"/>
                  </a:moveTo>
                  <a:lnTo>
                    <a:pt x="29771" y="0"/>
                  </a:lnTo>
                  <a:lnTo>
                    <a:pt x="29771" y="75958"/>
                  </a:lnTo>
                  <a:lnTo>
                    <a:pt x="0" y="75958"/>
                  </a:lnTo>
                  <a:close/>
                </a:path>
              </a:pathLst>
            </a:custGeom>
            <a:solidFill>
              <a:srgbClr val="231F20"/>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17692F0-B4A3-8AD2-DF6E-131D93F1009C}"/>
                </a:ext>
              </a:extLst>
            </p:cNvPr>
            <p:cNvSpPr/>
            <p:nvPr/>
          </p:nvSpPr>
          <p:spPr>
            <a:xfrm>
              <a:off x="9294087" y="6628866"/>
              <a:ext cx="74554" cy="79511"/>
            </a:xfrm>
            <a:custGeom>
              <a:avLst/>
              <a:gdLst>
                <a:gd name="connsiteX0" fmla="*/ 45547 w 74554"/>
                <a:gd name="connsiteY0" fmla="*/ 25360 h 79511"/>
                <a:gd name="connsiteX1" fmla="*/ 43639 w 74554"/>
                <a:gd name="connsiteY1" fmla="*/ 19112 h 79511"/>
                <a:gd name="connsiteX2" fmla="*/ 35624 w 74554"/>
                <a:gd name="connsiteY2" fmla="*/ 16417 h 79511"/>
                <a:gd name="connsiteX3" fmla="*/ 28626 w 74554"/>
                <a:gd name="connsiteY3" fmla="*/ 23155 h 79511"/>
                <a:gd name="connsiteX4" fmla="*/ 58906 w 74554"/>
                <a:gd name="connsiteY4" fmla="*/ 33936 h 79511"/>
                <a:gd name="connsiteX5" fmla="*/ 74555 w 74554"/>
                <a:gd name="connsiteY5" fmla="*/ 54518 h 79511"/>
                <a:gd name="connsiteX6" fmla="*/ 37405 w 74554"/>
                <a:gd name="connsiteY6" fmla="*/ 79511 h 79511"/>
                <a:gd name="connsiteX7" fmla="*/ 1 w 74554"/>
                <a:gd name="connsiteY7" fmla="*/ 52926 h 79511"/>
                <a:gd name="connsiteX8" fmla="*/ 27863 w 74554"/>
                <a:gd name="connsiteY8" fmla="*/ 52926 h 79511"/>
                <a:gd name="connsiteX9" fmla="*/ 29899 w 74554"/>
                <a:gd name="connsiteY9" fmla="*/ 59664 h 79511"/>
                <a:gd name="connsiteX10" fmla="*/ 36896 w 74554"/>
                <a:gd name="connsiteY10" fmla="*/ 63094 h 79511"/>
                <a:gd name="connsiteX11" fmla="*/ 46820 w 74554"/>
                <a:gd name="connsiteY11" fmla="*/ 56234 h 79511"/>
                <a:gd name="connsiteX12" fmla="*/ 891 w 74554"/>
                <a:gd name="connsiteY12" fmla="*/ 23645 h 79511"/>
                <a:gd name="connsiteX13" fmla="*/ 36769 w 74554"/>
                <a:gd name="connsiteY13" fmla="*/ 0 h 79511"/>
                <a:gd name="connsiteX14" fmla="*/ 73410 w 74554"/>
                <a:gd name="connsiteY14" fmla="*/ 25360 h 79511"/>
                <a:gd name="connsiteX15" fmla="*/ 45547 w 74554"/>
                <a:gd name="connsiteY15" fmla="*/ 25360 h 7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54" h="79511">
                  <a:moveTo>
                    <a:pt x="45547" y="25360"/>
                  </a:moveTo>
                  <a:cubicBezTo>
                    <a:pt x="45547" y="22787"/>
                    <a:pt x="45038" y="20582"/>
                    <a:pt x="43639" y="19112"/>
                  </a:cubicBezTo>
                  <a:cubicBezTo>
                    <a:pt x="42112" y="17519"/>
                    <a:pt x="39568" y="16417"/>
                    <a:pt x="35624" y="16417"/>
                  </a:cubicBezTo>
                  <a:cubicBezTo>
                    <a:pt x="31298" y="16417"/>
                    <a:pt x="28626" y="18745"/>
                    <a:pt x="28626" y="23155"/>
                  </a:cubicBezTo>
                  <a:cubicBezTo>
                    <a:pt x="28626" y="28668"/>
                    <a:pt x="40585" y="28423"/>
                    <a:pt x="58906" y="33936"/>
                  </a:cubicBezTo>
                  <a:cubicBezTo>
                    <a:pt x="68193" y="36754"/>
                    <a:pt x="74555" y="42267"/>
                    <a:pt x="74555" y="54518"/>
                  </a:cubicBezTo>
                  <a:cubicBezTo>
                    <a:pt x="74555" y="74366"/>
                    <a:pt x="55216" y="79511"/>
                    <a:pt x="37405" y="79511"/>
                  </a:cubicBezTo>
                  <a:cubicBezTo>
                    <a:pt x="18448" y="79511"/>
                    <a:pt x="-127" y="75836"/>
                    <a:pt x="1" y="52926"/>
                  </a:cubicBezTo>
                  <a:lnTo>
                    <a:pt x="27863" y="52926"/>
                  </a:lnTo>
                  <a:cubicBezTo>
                    <a:pt x="27354" y="55131"/>
                    <a:pt x="28245" y="57704"/>
                    <a:pt x="29899" y="59664"/>
                  </a:cubicBezTo>
                  <a:cubicBezTo>
                    <a:pt x="31553" y="61624"/>
                    <a:pt x="34097" y="63094"/>
                    <a:pt x="36896" y="63094"/>
                  </a:cubicBezTo>
                  <a:cubicBezTo>
                    <a:pt x="42621" y="63094"/>
                    <a:pt x="46820" y="61012"/>
                    <a:pt x="46820" y="56234"/>
                  </a:cubicBezTo>
                  <a:cubicBezTo>
                    <a:pt x="46820" y="42880"/>
                    <a:pt x="891" y="50843"/>
                    <a:pt x="891" y="23645"/>
                  </a:cubicBezTo>
                  <a:cubicBezTo>
                    <a:pt x="891" y="5146"/>
                    <a:pt x="21247" y="0"/>
                    <a:pt x="36769" y="0"/>
                  </a:cubicBezTo>
                  <a:cubicBezTo>
                    <a:pt x="55216" y="0"/>
                    <a:pt x="72137" y="4656"/>
                    <a:pt x="73410" y="25360"/>
                  </a:cubicBezTo>
                  <a:lnTo>
                    <a:pt x="45547" y="25360"/>
                  </a:lnTo>
                  <a:close/>
                </a:path>
              </a:pathLst>
            </a:custGeom>
            <a:solidFill>
              <a:srgbClr val="231F20"/>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CA95176-E550-2050-4F71-B86F039D85EA}"/>
                </a:ext>
              </a:extLst>
            </p:cNvPr>
            <p:cNvSpPr/>
            <p:nvPr/>
          </p:nvSpPr>
          <p:spPr>
            <a:xfrm>
              <a:off x="9372204" y="6686938"/>
              <a:ext cx="22900" cy="21929"/>
            </a:xfrm>
            <a:custGeom>
              <a:avLst/>
              <a:gdLst>
                <a:gd name="connsiteX0" fmla="*/ 9033 w 22900"/>
                <a:gd name="connsiteY0" fmla="*/ 10414 h 21929"/>
                <a:gd name="connsiteX1" fmla="*/ 9033 w 22900"/>
                <a:gd name="connsiteY1" fmla="*/ 6003 h 21929"/>
                <a:gd name="connsiteX2" fmla="*/ 11959 w 22900"/>
                <a:gd name="connsiteY2" fmla="*/ 6003 h 21929"/>
                <a:gd name="connsiteX3" fmla="*/ 15013 w 22900"/>
                <a:gd name="connsiteY3" fmla="*/ 8208 h 21929"/>
                <a:gd name="connsiteX4" fmla="*/ 11069 w 22900"/>
                <a:gd name="connsiteY4" fmla="*/ 10414 h 21929"/>
                <a:gd name="connsiteX5" fmla="*/ 8906 w 22900"/>
                <a:gd name="connsiteY5" fmla="*/ 10414 h 21929"/>
                <a:gd name="connsiteX6" fmla="*/ 9033 w 22900"/>
                <a:gd name="connsiteY6" fmla="*/ 11639 h 21929"/>
                <a:gd name="connsiteX7" fmla="*/ 11705 w 22900"/>
                <a:gd name="connsiteY7" fmla="*/ 11639 h 21929"/>
                <a:gd name="connsiteX8" fmla="*/ 15394 w 22900"/>
                <a:gd name="connsiteY8" fmla="*/ 17274 h 21929"/>
                <a:gd name="connsiteX9" fmla="*/ 17303 w 22900"/>
                <a:gd name="connsiteY9" fmla="*/ 17274 h 21929"/>
                <a:gd name="connsiteX10" fmla="*/ 13359 w 22900"/>
                <a:gd name="connsiteY10" fmla="*/ 11639 h 21929"/>
                <a:gd name="connsiteX11" fmla="*/ 16667 w 22900"/>
                <a:gd name="connsiteY11" fmla="*/ 8086 h 21929"/>
                <a:gd name="connsiteX12" fmla="*/ 12341 w 22900"/>
                <a:gd name="connsiteY12" fmla="*/ 4533 h 21929"/>
                <a:gd name="connsiteX13" fmla="*/ 7252 w 22900"/>
                <a:gd name="connsiteY13" fmla="*/ 4533 h 21929"/>
                <a:gd name="connsiteX14" fmla="*/ 7252 w 22900"/>
                <a:gd name="connsiteY14" fmla="*/ 17274 h 21929"/>
                <a:gd name="connsiteX15" fmla="*/ 8906 w 22900"/>
                <a:gd name="connsiteY15" fmla="*/ 17274 h 21929"/>
                <a:gd name="connsiteX16" fmla="*/ 8906 w 22900"/>
                <a:gd name="connsiteY16" fmla="*/ 11639 h 21929"/>
                <a:gd name="connsiteX17" fmla="*/ 11450 w 22900"/>
                <a:gd name="connsiteY17" fmla="*/ 1593 h 21929"/>
                <a:gd name="connsiteX18" fmla="*/ 20992 w 22900"/>
                <a:gd name="connsiteY18" fmla="*/ 11026 h 21929"/>
                <a:gd name="connsiteX19" fmla="*/ 11450 w 22900"/>
                <a:gd name="connsiteY19" fmla="*/ 20460 h 21929"/>
                <a:gd name="connsiteX20" fmla="*/ 1781 w 22900"/>
                <a:gd name="connsiteY20" fmla="*/ 11026 h 21929"/>
                <a:gd name="connsiteX21" fmla="*/ 11450 w 22900"/>
                <a:gd name="connsiteY21" fmla="*/ 1593 h 21929"/>
                <a:gd name="connsiteX22" fmla="*/ 11450 w 22900"/>
                <a:gd name="connsiteY22" fmla="*/ 0 h 21929"/>
                <a:gd name="connsiteX23" fmla="*/ 0 w 22900"/>
                <a:gd name="connsiteY23" fmla="*/ 10904 h 21929"/>
                <a:gd name="connsiteX24" fmla="*/ 11450 w 22900"/>
                <a:gd name="connsiteY24" fmla="*/ 21930 h 21929"/>
                <a:gd name="connsiteX25" fmla="*/ 22901 w 22900"/>
                <a:gd name="connsiteY25" fmla="*/ 10904 h 21929"/>
                <a:gd name="connsiteX26" fmla="*/ 11450 w 22900"/>
                <a:gd name="connsiteY26" fmla="*/ 0 h 2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0" h="21929">
                  <a:moveTo>
                    <a:pt x="9033" y="10414"/>
                  </a:moveTo>
                  <a:lnTo>
                    <a:pt x="9033" y="6003"/>
                  </a:lnTo>
                  <a:lnTo>
                    <a:pt x="11959" y="6003"/>
                  </a:lnTo>
                  <a:cubicBezTo>
                    <a:pt x="13486" y="6003"/>
                    <a:pt x="15013" y="6371"/>
                    <a:pt x="15013" y="8208"/>
                  </a:cubicBezTo>
                  <a:cubicBezTo>
                    <a:pt x="15013" y="10414"/>
                    <a:pt x="13104" y="10414"/>
                    <a:pt x="11069" y="10414"/>
                  </a:cubicBezTo>
                  <a:lnTo>
                    <a:pt x="8906" y="10414"/>
                  </a:lnTo>
                  <a:close/>
                  <a:moveTo>
                    <a:pt x="9033" y="11639"/>
                  </a:moveTo>
                  <a:lnTo>
                    <a:pt x="11705" y="11639"/>
                  </a:lnTo>
                  <a:lnTo>
                    <a:pt x="15394" y="17274"/>
                  </a:lnTo>
                  <a:lnTo>
                    <a:pt x="17303" y="17274"/>
                  </a:lnTo>
                  <a:lnTo>
                    <a:pt x="13359" y="11639"/>
                  </a:lnTo>
                  <a:cubicBezTo>
                    <a:pt x="15140" y="11394"/>
                    <a:pt x="16667" y="10291"/>
                    <a:pt x="16667" y="8086"/>
                  </a:cubicBezTo>
                  <a:cubicBezTo>
                    <a:pt x="16667" y="5881"/>
                    <a:pt x="15394" y="4533"/>
                    <a:pt x="12341" y="4533"/>
                  </a:cubicBezTo>
                  <a:lnTo>
                    <a:pt x="7252" y="4533"/>
                  </a:lnTo>
                  <a:lnTo>
                    <a:pt x="7252" y="17274"/>
                  </a:lnTo>
                  <a:lnTo>
                    <a:pt x="8906" y="17274"/>
                  </a:lnTo>
                  <a:lnTo>
                    <a:pt x="8906" y="11639"/>
                  </a:lnTo>
                  <a:close/>
                  <a:moveTo>
                    <a:pt x="11450" y="1593"/>
                  </a:moveTo>
                  <a:cubicBezTo>
                    <a:pt x="16921" y="1593"/>
                    <a:pt x="20992" y="5758"/>
                    <a:pt x="20992" y="11026"/>
                  </a:cubicBezTo>
                  <a:cubicBezTo>
                    <a:pt x="20992" y="16294"/>
                    <a:pt x="16921" y="20460"/>
                    <a:pt x="11450" y="20460"/>
                  </a:cubicBezTo>
                  <a:cubicBezTo>
                    <a:pt x="5980" y="20460"/>
                    <a:pt x="1781" y="16294"/>
                    <a:pt x="1781" y="11026"/>
                  </a:cubicBezTo>
                  <a:cubicBezTo>
                    <a:pt x="1781" y="5758"/>
                    <a:pt x="5852" y="1593"/>
                    <a:pt x="11450" y="1593"/>
                  </a:cubicBezTo>
                  <a:moveTo>
                    <a:pt x="11450" y="0"/>
                  </a:moveTo>
                  <a:cubicBezTo>
                    <a:pt x="5089" y="0"/>
                    <a:pt x="0" y="4778"/>
                    <a:pt x="0" y="10904"/>
                  </a:cubicBezTo>
                  <a:cubicBezTo>
                    <a:pt x="0" y="17029"/>
                    <a:pt x="4962" y="21930"/>
                    <a:pt x="11450" y="21930"/>
                  </a:cubicBezTo>
                  <a:cubicBezTo>
                    <a:pt x="17939" y="21930"/>
                    <a:pt x="22901" y="17152"/>
                    <a:pt x="22901" y="10904"/>
                  </a:cubicBezTo>
                  <a:cubicBezTo>
                    <a:pt x="22901" y="4656"/>
                    <a:pt x="17939" y="0"/>
                    <a:pt x="11450" y="0"/>
                  </a:cubicBezTo>
                </a:path>
              </a:pathLst>
            </a:custGeom>
            <a:solidFill>
              <a:srgbClr val="231F20"/>
            </a:solidFill>
            <a:ln w="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EA56FB13-A388-2199-2A8B-E8B293E4642C}"/>
              </a:ext>
            </a:extLst>
          </p:cNvPr>
          <p:cNvSpPr txBox="1"/>
          <p:nvPr userDrawn="1"/>
        </p:nvSpPr>
        <p:spPr>
          <a:xfrm>
            <a:off x="155448" y="2761488"/>
            <a:ext cx="5940552" cy="2916936"/>
          </a:xfrm>
          <a:prstGeom prst="rect">
            <a:avLst/>
          </a:prstGeom>
        </p:spPr>
        <p:txBody>
          <a:bodyPr vert="horz" wrap="square" lIns="91440" tIns="45720" rIns="91440" bIns="45720" rtlCol="0" anchor="t">
            <a:normAutofit/>
          </a:bodyPr>
          <a:lstStyle/>
          <a:p>
            <a:pPr algn="l">
              <a:lnSpc>
                <a:spcPct val="100000"/>
              </a:lnSpc>
            </a:pPr>
            <a:endParaRPr lang="en-US" sz="1800" b="0"/>
          </a:p>
        </p:txBody>
      </p:sp>
      <p:sp>
        <p:nvSpPr>
          <p:cNvPr id="5" name="TextBox 4">
            <a:extLst>
              <a:ext uri="{FF2B5EF4-FFF2-40B4-BE49-F238E27FC236}">
                <a16:creationId xmlns:a16="http://schemas.microsoft.com/office/drawing/2014/main" id="{46E8B57D-C8EB-7C6D-FF51-62A11C510262}"/>
              </a:ext>
            </a:extLst>
          </p:cNvPr>
          <p:cNvSpPr txBox="1"/>
          <p:nvPr userDrawn="1"/>
        </p:nvSpPr>
        <p:spPr>
          <a:xfrm>
            <a:off x="6227064" y="2167128"/>
            <a:ext cx="2834640" cy="1618488"/>
          </a:xfrm>
          <a:prstGeom prst="rect">
            <a:avLst/>
          </a:prstGeom>
        </p:spPr>
        <p:txBody>
          <a:bodyPr vert="horz" wrap="square" lIns="91440" tIns="45720" rIns="91440" bIns="45720" rtlCol="0" anchor="t">
            <a:normAutofit/>
          </a:bodyPr>
          <a:lstStyle/>
          <a:p>
            <a:pPr algn="l">
              <a:lnSpc>
                <a:spcPct val="100000"/>
              </a:lnSpc>
            </a:pPr>
            <a:endParaRPr lang="en-US" sz="1800" b="0"/>
          </a:p>
        </p:txBody>
      </p:sp>
      <p:sp>
        <p:nvSpPr>
          <p:cNvPr id="3" name="Text Placeholder 2">
            <a:extLst>
              <a:ext uri="{FF2B5EF4-FFF2-40B4-BE49-F238E27FC236}">
                <a16:creationId xmlns:a16="http://schemas.microsoft.com/office/drawing/2014/main" id="{242E579A-7DBB-EF65-44D7-EEFCB400B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Tree>
    <p:extLst>
      <p:ext uri="{BB962C8B-B14F-4D97-AF65-F5344CB8AC3E}">
        <p14:creationId xmlns:p14="http://schemas.microsoft.com/office/powerpoint/2010/main" val="3848729586"/>
      </p:ext>
    </p:extLst>
  </p:cSld>
  <p:clrMap bg1="lt1" tx1="dk1" bg2="lt2" tx2="dk2" accent1="accent1" accent2="accent2" accent3="accent3" accent4="accent4" accent5="accent5" accent6="accent6" hlink="hlink" folHlink="folHlink"/>
  <p:sldLayoutIdLst>
    <p:sldLayoutId id="2147483770" r:id="rId1"/>
    <p:sldLayoutId id="2147483740" r:id="rId2"/>
    <p:sldLayoutId id="2147483774" r:id="rId3"/>
    <p:sldLayoutId id="2147483735" r:id="rId4"/>
    <p:sldLayoutId id="2147483724" r:id="rId5"/>
    <p:sldLayoutId id="2147483775" r:id="rId6"/>
    <p:sldLayoutId id="2147483776" r:id="rId7"/>
    <p:sldLayoutId id="2147483777" r:id="rId8"/>
    <p:sldLayoutId id="2147483736" r:id="rId9"/>
    <p:sldLayoutId id="2147483699" r:id="rId10"/>
    <p:sldLayoutId id="2147483790" r:id="rId11"/>
    <p:sldLayoutId id="2147483692" r:id="rId12"/>
    <p:sldLayoutId id="2147483696" r:id="rId13"/>
    <p:sldLayoutId id="2147483694" r:id="rId14"/>
    <p:sldLayoutId id="2147483693" r:id="rId15"/>
    <p:sldLayoutId id="2147483698" r:id="rId16"/>
    <p:sldLayoutId id="2147483772" r:id="rId17"/>
  </p:sldLayoutIdLst>
  <p:hf sldNum="0" hdr="0" dt="0"/>
  <p:txStyles>
    <p:titleStyle>
      <a:lvl1pPr algn="l" defTabSz="914400" rtl="0" eaLnBrk="1" latinLnBrk="0" hangingPunct="1">
        <a:lnSpc>
          <a:spcPct val="80000"/>
        </a:lnSpc>
        <a:spcBef>
          <a:spcPct val="0"/>
        </a:spcBef>
        <a:buNone/>
        <a:defRPr sz="3400" b="1" i="0" kern="1200">
          <a:solidFill>
            <a:schemeClr val="tx1"/>
          </a:solidFill>
          <a:latin typeface="Aptos" panose="020B0004020202020204" pitchFamily="34" charset="0"/>
          <a:ea typeface="Aptos" panose="020B0004020202020204" pitchFamily="34" charset="0"/>
          <a:cs typeface="Arial" charset="0"/>
        </a:defRPr>
      </a:lvl1pPr>
    </p:titleStyle>
    <p:bodyStyle>
      <a:lvl1pPr marL="0" indent="0" algn="l" defTabSz="914400" rtl="0" eaLnBrk="1" latinLnBrk="0" hangingPunct="1">
        <a:lnSpc>
          <a:spcPct val="90000"/>
        </a:lnSpc>
        <a:spcBef>
          <a:spcPts val="1000"/>
        </a:spcBef>
        <a:buFontTx/>
        <a:buNone/>
        <a:tabLst>
          <a:tab pos="449263" algn="l"/>
          <a:tab pos="795338" algn="l"/>
          <a:tab pos="1141413" algn="l"/>
        </a:tabLst>
        <a:defRPr sz="1800" b="0" i="0" kern="1200">
          <a:solidFill>
            <a:schemeClr val="tx1"/>
          </a:solidFill>
          <a:latin typeface="Aptos" panose="020B0004020202020204" pitchFamily="34" charset="0"/>
          <a:ea typeface="Aptos" panose="020B0004020202020204" pitchFamily="34" charset="0"/>
          <a:cs typeface="Arial" charset="0"/>
        </a:defRPr>
      </a:lvl1pPr>
      <a:lvl2pPr marL="448056" indent="-381000" algn="l" defTabSz="914400" rtl="0" eaLnBrk="1" latinLnBrk="0" hangingPunct="1">
        <a:lnSpc>
          <a:spcPct val="90000"/>
        </a:lnSpc>
        <a:spcBef>
          <a:spcPts val="500"/>
        </a:spcBef>
        <a:buFont typeface="System Font Regular"/>
        <a:buChar char="—"/>
        <a:tabLst/>
        <a:defRPr sz="1800" b="0" i="0" kern="1200">
          <a:solidFill>
            <a:schemeClr val="tx1"/>
          </a:solidFill>
          <a:latin typeface="Aptos" panose="020B0004020202020204" pitchFamily="34" charset="0"/>
          <a:ea typeface="Aptos" panose="020B0004020202020204" pitchFamily="34" charset="0"/>
          <a:cs typeface="Arial" charset="0"/>
        </a:defRPr>
      </a:lvl2pPr>
      <a:lvl3pPr marL="795528" indent="-349250" algn="l" defTabSz="914400" rtl="0" eaLnBrk="1" latinLnBrk="0" hangingPunct="1">
        <a:lnSpc>
          <a:spcPct val="90000"/>
        </a:lnSpc>
        <a:spcBef>
          <a:spcPts val="500"/>
        </a:spcBef>
        <a:buFont typeface="Courier New" panose="02070309020205020404" pitchFamily="49" charset="0"/>
        <a:buChar char="o"/>
        <a:tabLst/>
        <a:defRPr sz="1800" b="0" i="0" kern="1200">
          <a:solidFill>
            <a:schemeClr val="tx1"/>
          </a:solidFill>
          <a:latin typeface="Aptos" panose="020B0004020202020204" pitchFamily="34" charset="0"/>
          <a:ea typeface="Aptos" panose="020B0004020202020204" pitchFamily="34" charset="0"/>
          <a:cs typeface="Arial" charset="0"/>
        </a:defRPr>
      </a:lvl3pPr>
      <a:lvl4pPr marL="1143000" indent="-344488" algn="l" defTabSz="914400" rtl="0" eaLnBrk="1" latinLnBrk="0" hangingPunct="1">
        <a:lnSpc>
          <a:spcPct val="90000"/>
        </a:lnSpc>
        <a:spcBef>
          <a:spcPts val="500"/>
        </a:spcBef>
        <a:buSzPct val="100000"/>
        <a:buFont typeface="Arial" panose="020B0604020202020204" pitchFamily="34" charset="0"/>
        <a:buChar char="•"/>
        <a:tabLst/>
        <a:defRPr sz="1400" b="0" i="0" kern="1200">
          <a:solidFill>
            <a:schemeClr val="tx1"/>
          </a:solidFill>
          <a:latin typeface="Aptos" panose="020B0004020202020204" pitchFamily="34" charset="0"/>
          <a:ea typeface="Aptos" panose="020B0004020202020204" pitchFamily="34" charset="0"/>
          <a:cs typeface="Arial" charset="0"/>
        </a:defRPr>
      </a:lvl4pPr>
      <a:lvl5pPr marL="1485900" indent="-342900"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ptos" panose="020B0004020202020204" pitchFamily="34" charset="0"/>
          <a:ea typeface="Aptos" panose="020B0004020202020204" pitchFamily="34"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360" userDrawn="1">
          <p15:clr>
            <a:srgbClr val="F26B43"/>
          </p15:clr>
        </p15:guide>
        <p15:guide id="3" orient="horz" pos="4152" userDrawn="1">
          <p15:clr>
            <a:srgbClr val="F26B43"/>
          </p15:clr>
        </p15:guide>
        <p15:guide id="4" pos="3840" userDrawn="1">
          <p15:clr>
            <a:srgbClr val="F26B43"/>
          </p15:clr>
        </p15:guide>
        <p15:guide id="5" pos="7320" userDrawn="1">
          <p15:clr>
            <a:srgbClr val="F26B43"/>
          </p15:clr>
        </p15:guide>
        <p15:guide id="6" orient="horz" pos="4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mdsystem.com/en/web/imds-public-pages/tutorials" TargetMode="Externa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hyperlink" Target="https://supplier.cummins.com/materials-disclosure-requirements-and-gui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9D816E4-313A-37F7-CB94-D84130FFFB80}"/>
              </a:ext>
            </a:extLst>
          </p:cNvPr>
          <p:cNvSpPr>
            <a:spLocks noGrp="1"/>
          </p:cNvSpPr>
          <p:nvPr>
            <p:ph type="body" sz="quarter" idx="17"/>
          </p:nvPr>
        </p:nvSpPr>
        <p:spPr>
          <a:xfrm>
            <a:off x="6277028" y="6072579"/>
            <a:ext cx="5210175" cy="327025"/>
          </a:xfrm>
        </p:spPr>
        <p:txBody>
          <a:bodyPr/>
          <a:lstStyle/>
          <a:p>
            <a:r>
              <a:rPr lang="en-US" dirty="0"/>
              <a:t>June 24, 2025</a:t>
            </a:r>
          </a:p>
        </p:txBody>
      </p:sp>
      <p:sp>
        <p:nvSpPr>
          <p:cNvPr id="9" name="Text Placeholder 8">
            <a:extLst>
              <a:ext uri="{FF2B5EF4-FFF2-40B4-BE49-F238E27FC236}">
                <a16:creationId xmlns:a16="http://schemas.microsoft.com/office/drawing/2014/main" id="{89C7BC49-73DC-E2FB-D78F-4703B6125796}"/>
              </a:ext>
            </a:extLst>
          </p:cNvPr>
          <p:cNvSpPr>
            <a:spLocks noGrp="1"/>
          </p:cNvSpPr>
          <p:nvPr>
            <p:ph type="body" sz="quarter" idx="18"/>
          </p:nvPr>
        </p:nvSpPr>
        <p:spPr/>
        <p:txBody>
          <a:bodyPr/>
          <a:lstStyle/>
          <a:p>
            <a:r>
              <a:rPr lang="en-US" dirty="0"/>
              <a:t>For Use by Cummins suppliers</a:t>
            </a:r>
          </a:p>
        </p:txBody>
      </p:sp>
      <p:sp>
        <p:nvSpPr>
          <p:cNvPr id="5" name="Title 4">
            <a:extLst>
              <a:ext uri="{FF2B5EF4-FFF2-40B4-BE49-F238E27FC236}">
                <a16:creationId xmlns:a16="http://schemas.microsoft.com/office/drawing/2014/main" id="{567BC6D1-9E30-547E-8BA7-FFA87A4D3C9F}"/>
              </a:ext>
            </a:extLst>
          </p:cNvPr>
          <p:cNvSpPr>
            <a:spLocks noGrp="1"/>
          </p:cNvSpPr>
          <p:nvPr>
            <p:ph type="ctrTitle"/>
          </p:nvPr>
        </p:nvSpPr>
        <p:spPr/>
        <p:txBody>
          <a:bodyPr/>
          <a:lstStyle/>
          <a:p>
            <a:r>
              <a:rPr lang="en-US" dirty="0"/>
              <a:t>Creating in IMDS</a:t>
            </a:r>
          </a:p>
        </p:txBody>
      </p:sp>
      <p:sp>
        <p:nvSpPr>
          <p:cNvPr id="7" name="Text Placeholder 6">
            <a:extLst>
              <a:ext uri="{FF2B5EF4-FFF2-40B4-BE49-F238E27FC236}">
                <a16:creationId xmlns:a16="http://schemas.microsoft.com/office/drawing/2014/main" id="{F085AFBA-C976-59CE-37D0-A36DFFCC62CA}"/>
              </a:ext>
            </a:extLst>
          </p:cNvPr>
          <p:cNvSpPr>
            <a:spLocks noGrp="1"/>
          </p:cNvSpPr>
          <p:nvPr>
            <p:ph type="body" sz="quarter" idx="16"/>
          </p:nvPr>
        </p:nvSpPr>
        <p:spPr/>
        <p:txBody>
          <a:bodyPr/>
          <a:lstStyle/>
          <a:p>
            <a:r>
              <a:rPr lang="en-US" dirty="0"/>
              <a:t>Deb Reining</a:t>
            </a:r>
          </a:p>
        </p:txBody>
      </p:sp>
      <p:pic>
        <p:nvPicPr>
          <p:cNvPr id="18" name="Picture Placeholder 4" descr="Close-up of a gear mechanism&#10;&#10;Description automatically generated">
            <a:extLst>
              <a:ext uri="{FF2B5EF4-FFF2-40B4-BE49-F238E27FC236}">
                <a16:creationId xmlns:a16="http://schemas.microsoft.com/office/drawing/2014/main" id="{64B0649B-7BDD-2C99-45B6-76300505AF0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349" r="22349"/>
          <a:stretch>
            <a:fillRect/>
          </a:stretch>
        </p:blipFill>
        <p:spPr/>
      </p:pic>
    </p:spTree>
    <p:extLst>
      <p:ext uri="{BB962C8B-B14F-4D97-AF65-F5344CB8AC3E}">
        <p14:creationId xmlns:p14="http://schemas.microsoft.com/office/powerpoint/2010/main" val="262308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140F0-63B6-2E59-F075-E158599D07FB}"/>
              </a:ext>
            </a:extLst>
          </p:cNvPr>
          <p:cNvSpPr txBox="1"/>
          <p:nvPr/>
        </p:nvSpPr>
        <p:spPr>
          <a:xfrm>
            <a:off x="548640" y="517824"/>
            <a:ext cx="10669257" cy="4401205"/>
          </a:xfrm>
          <a:prstGeom prst="rect">
            <a:avLst/>
          </a:prstGeom>
          <a:noFill/>
        </p:spPr>
        <p:txBody>
          <a:bodyPr wrap="square" rtlCol="0">
            <a:spAutoFit/>
          </a:bodyPr>
          <a:lstStyle/>
          <a:p>
            <a:pPr defTabSz="914172"/>
            <a:endParaRPr lang="en-US" sz="2800" spc="400" dirty="0">
              <a:ea typeface="Arial" charset="0"/>
              <a:cs typeface="Arial" charset="0"/>
            </a:endParaRPr>
          </a:p>
          <a:p>
            <a:pPr defTabSz="914172"/>
            <a:r>
              <a:rPr lang="en-US" sz="2800" spc="400" dirty="0">
                <a:ea typeface="Arial" charset="0"/>
                <a:cs typeface="Arial" charset="0"/>
              </a:rPr>
              <a:t>For additional information, please use these links:</a:t>
            </a:r>
          </a:p>
          <a:p>
            <a:pPr defTabSz="914172"/>
            <a:endParaRPr lang="en-US" sz="2800" spc="400" dirty="0">
              <a:ea typeface="Arial" charset="0"/>
              <a:cs typeface="Arial" charset="0"/>
            </a:endParaRPr>
          </a:p>
          <a:p>
            <a:pPr defTabSz="914172"/>
            <a:r>
              <a:rPr lang="en-US" sz="2800" spc="400" dirty="0">
                <a:ea typeface="Arial" charset="0"/>
                <a:cs typeface="Arial" charset="0"/>
                <a:hlinkClick r:id="rId3"/>
              </a:rPr>
              <a:t>https://public.mdsystem.com/en/web/imds-public-pages/tutorials</a:t>
            </a:r>
            <a:endParaRPr lang="en-US" sz="2800" spc="400" dirty="0">
              <a:ea typeface="Arial" charset="0"/>
              <a:cs typeface="Arial" charset="0"/>
            </a:endParaRPr>
          </a:p>
          <a:p>
            <a:pPr defTabSz="914172"/>
            <a:endParaRPr lang="en-US" sz="2800" spc="400" dirty="0">
              <a:ea typeface="Arial" charset="0"/>
              <a:cs typeface="Arial" charset="0"/>
            </a:endParaRPr>
          </a:p>
          <a:p>
            <a:pPr defTabSz="914172"/>
            <a:r>
              <a:rPr lang="en-US" sz="2800" spc="400" dirty="0">
                <a:ea typeface="Arial" charset="0"/>
                <a:cs typeface="Arial" charset="0"/>
                <a:hlinkClick r:id="rId4"/>
              </a:rPr>
              <a:t>https://supplier.cummins.com/materials-disclosure-requirements-and-guide</a:t>
            </a:r>
            <a:r>
              <a:rPr lang="en-US" sz="2800" spc="400" dirty="0">
                <a:ea typeface="Arial" charset="0"/>
                <a:cs typeface="Arial" charset="0"/>
              </a:rPr>
              <a:t> </a:t>
            </a:r>
          </a:p>
          <a:p>
            <a:pPr defTabSz="914172"/>
            <a:endParaRPr lang="en-US" sz="2800" spc="400" dirty="0">
              <a:ea typeface="Arial" charset="0"/>
              <a:cs typeface="Arial" charset="0"/>
            </a:endParaRPr>
          </a:p>
          <a:p>
            <a:pPr defTabSz="914172"/>
            <a:endParaRPr lang="en-US" sz="2800" spc="400" dirty="0">
              <a:ea typeface="Arial" charset="0"/>
              <a:cs typeface="Arial" charset="0"/>
            </a:endParaRPr>
          </a:p>
        </p:txBody>
      </p:sp>
      <p:sp>
        <p:nvSpPr>
          <p:cNvPr id="3" name="Text Placeholder 2">
            <a:extLst>
              <a:ext uri="{FF2B5EF4-FFF2-40B4-BE49-F238E27FC236}">
                <a16:creationId xmlns:a16="http://schemas.microsoft.com/office/drawing/2014/main" id="{5E3DAAB8-DF45-6AC3-ED1F-D563D82AF0F0}"/>
              </a:ext>
            </a:extLst>
          </p:cNvPr>
          <p:cNvSpPr>
            <a:spLocks noGrp="1"/>
          </p:cNvSpPr>
          <p:nvPr>
            <p:ph type="body" sz="quarter" idx="10"/>
          </p:nvPr>
        </p:nvSpPr>
        <p:spPr/>
        <p:txBody>
          <a:bodyPr/>
          <a:lstStyle/>
          <a:p>
            <a:r>
              <a:rPr lang="en-US" dirty="0"/>
              <a:t>For Use by Cummins suppliers</a:t>
            </a:r>
          </a:p>
          <a:p>
            <a:endParaRPr lang="en-US" dirty="0"/>
          </a:p>
        </p:txBody>
      </p:sp>
    </p:spTree>
    <p:custDataLst>
      <p:tags r:id="rId1"/>
    </p:custDataLst>
    <p:extLst>
      <p:ext uri="{BB962C8B-B14F-4D97-AF65-F5344CB8AC3E}">
        <p14:creationId xmlns:p14="http://schemas.microsoft.com/office/powerpoint/2010/main" val="132903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4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C358-7E33-9096-1436-93FA58CCFC51}"/>
              </a:ext>
            </a:extLst>
          </p:cNvPr>
          <p:cNvSpPr txBox="1">
            <a:spLocks/>
          </p:cNvSpPr>
          <p:nvPr/>
        </p:nvSpPr>
        <p:spPr>
          <a:xfrm>
            <a:off x="815248" y="657922"/>
            <a:ext cx="4740599" cy="5386039"/>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a:lstStyle>
          <a:p>
            <a:r>
              <a:rPr lang="en-US" sz="3400" dirty="0">
                <a:latin typeface="Aptos" panose="020B0004020202020204" pitchFamily="34" charset="0"/>
                <a:cs typeface="Arial" panose="020B0604020202020204" pitchFamily="34" charset="0"/>
              </a:rPr>
              <a:t>Agenda</a:t>
            </a:r>
          </a:p>
        </p:txBody>
      </p:sp>
      <p:sp>
        <p:nvSpPr>
          <p:cNvPr id="3" name="TextBox 2">
            <a:extLst>
              <a:ext uri="{FF2B5EF4-FFF2-40B4-BE49-F238E27FC236}">
                <a16:creationId xmlns:a16="http://schemas.microsoft.com/office/drawing/2014/main" id="{60F6A1A2-ACF8-CD5D-8E4D-3765DF88A41F}"/>
              </a:ext>
            </a:extLst>
          </p:cNvPr>
          <p:cNvSpPr txBox="1"/>
          <p:nvPr/>
        </p:nvSpPr>
        <p:spPr>
          <a:xfrm>
            <a:off x="3016577" y="2197894"/>
            <a:ext cx="8251535" cy="2462213"/>
          </a:xfrm>
          <a:prstGeom prst="rect">
            <a:avLst/>
          </a:prstGeom>
          <a:noFill/>
        </p:spPr>
        <p:txBody>
          <a:bodyPr wrap="square" lIns="91440" tIns="45720" rIns="91440" bIns="45720" rtlCol="0" anchor="ctr">
            <a:spAutoFit/>
          </a:bodyPr>
          <a:lstStyle/>
          <a:p>
            <a:pPr>
              <a:defRPr/>
            </a:pPr>
            <a:r>
              <a:rPr lang="en-US" b="1" dirty="0">
                <a:solidFill>
                  <a:schemeClr val="accent2"/>
                </a:solidFill>
                <a:ea typeface="+mn-lt"/>
                <a:cs typeface="+mn-lt"/>
              </a:rPr>
              <a:t>2 MINUTES </a:t>
            </a:r>
            <a:endParaRPr lang="en-US" dirty="0">
              <a:solidFill>
                <a:srgbClr val="000000"/>
              </a:solidFill>
              <a:ea typeface="+mn-lt"/>
              <a:cs typeface="+mn-lt"/>
            </a:endParaRPr>
          </a:p>
          <a:p>
            <a:pPr>
              <a:spcAft>
                <a:spcPts val="600"/>
              </a:spcAft>
              <a:defRPr/>
            </a:pPr>
            <a:r>
              <a:rPr lang="en-US" b="1" dirty="0">
                <a:ea typeface="+mn-lt"/>
                <a:cs typeface="+mn-lt"/>
              </a:rPr>
              <a:t>MDS Creation</a:t>
            </a:r>
            <a:endParaRPr lang="en-US" dirty="0">
              <a:ea typeface="+mn-lt"/>
              <a:cs typeface="+mn-lt"/>
            </a:endParaRPr>
          </a:p>
          <a:p>
            <a:pPr marL="0" lvl="1">
              <a:defRPr/>
            </a:pPr>
            <a:endParaRPr kumimoji="0" lang="en-US" b="0" i="0" u="none" strike="noStrike" kern="1200" cap="none" spc="0" normalizeH="0" baseline="0" noProof="0" dirty="0">
              <a:ln>
                <a:noFill/>
              </a:ln>
              <a:effectLst/>
              <a:uLnTx/>
              <a:uFillTx/>
              <a:latin typeface="Aptos" panose="020B0004020202020204" pitchFamily="34" charset="0"/>
            </a:endParaRPr>
          </a:p>
          <a:p>
            <a:pPr>
              <a:defRPr/>
            </a:pPr>
            <a:r>
              <a:rPr lang="en-US" b="1" dirty="0">
                <a:solidFill>
                  <a:schemeClr val="accent2"/>
                </a:solidFill>
                <a:latin typeface="Aptos"/>
              </a:rPr>
              <a:t>5 MINUTES</a:t>
            </a:r>
          </a:p>
          <a:p>
            <a:pPr marR="0" lvl="0" algn="l" defTabSz="914400" rtl="0" eaLnBrk="1" fontAlgn="auto" latinLnBrk="0" hangingPunct="1">
              <a:lnSpc>
                <a:spcPct val="100000"/>
              </a:lnSpc>
              <a:spcBef>
                <a:spcPts val="0"/>
              </a:spcBef>
              <a:spcAft>
                <a:spcPts val="600"/>
              </a:spcAft>
              <a:buClrTx/>
              <a:buSzTx/>
              <a:defRPr/>
            </a:pPr>
            <a:r>
              <a:rPr kumimoji="0" lang="en-US" b="1" i="0" u="none" strike="noStrike" kern="1200" cap="none" spc="0" normalizeH="0" baseline="0" noProof="0" dirty="0">
                <a:ln>
                  <a:noFill/>
                </a:ln>
                <a:effectLst/>
                <a:uLnTx/>
                <a:uFillTx/>
                <a:latin typeface="Aptos"/>
              </a:rPr>
              <a:t>Adding  Committee Materials</a:t>
            </a:r>
            <a:endParaRPr lang="en-US" b="1" i="0" u="none" strike="noStrike" kern="1200" cap="none" spc="0" normalizeH="0" baseline="0" noProof="0" dirty="0">
              <a:ln>
                <a:noFill/>
              </a:ln>
              <a:effectLst/>
              <a:uLnTx/>
              <a:uFillTx/>
              <a:latin typeface="Aptos"/>
            </a:endParaRPr>
          </a:p>
          <a:p>
            <a:pPr>
              <a:defRPr/>
            </a:pPr>
            <a:endParaRPr lang="en-US" b="1" dirty="0">
              <a:solidFill>
                <a:schemeClr val="accent2"/>
              </a:solidFill>
              <a:latin typeface="Aptos"/>
            </a:endParaRPr>
          </a:p>
          <a:p>
            <a:pPr>
              <a:defRPr/>
            </a:pPr>
            <a:r>
              <a:rPr lang="en-US" b="1" dirty="0">
                <a:solidFill>
                  <a:schemeClr val="accent2"/>
                </a:solidFill>
                <a:ea typeface="+mn-lt"/>
                <a:cs typeface="+mn-lt"/>
              </a:rPr>
              <a:t>2 MINUTES</a:t>
            </a:r>
            <a:endParaRPr lang="en-US" dirty="0">
              <a:solidFill>
                <a:schemeClr val="accent2"/>
              </a:solidFill>
              <a:ea typeface="+mn-lt"/>
              <a:cs typeface="+mn-lt"/>
            </a:endParaRPr>
          </a:p>
          <a:p>
            <a:pPr marR="0" lvl="0" algn="l" defTabSz="914400" rtl="0" eaLnBrk="1" fontAlgn="auto" latinLnBrk="0" hangingPunct="1">
              <a:lnSpc>
                <a:spcPct val="100000"/>
              </a:lnSpc>
              <a:spcBef>
                <a:spcPts val="0"/>
              </a:spcBef>
              <a:spcAft>
                <a:spcPts val="600"/>
              </a:spcAft>
              <a:buClrTx/>
              <a:buSzTx/>
              <a:defRPr/>
            </a:pPr>
            <a:r>
              <a:rPr kumimoji="0" lang="en-US" b="1" i="0" u="none" strike="noStrike" kern="1200" cap="none" spc="0" normalizeH="0" baseline="0" noProof="0" dirty="0">
                <a:ln>
                  <a:noFill/>
                </a:ln>
                <a:effectLst/>
                <a:uLnTx/>
                <a:uFillTx/>
                <a:ea typeface="+mn-lt"/>
                <a:cs typeface="+mn-lt"/>
              </a:rPr>
              <a:t>Submitting to a Customer</a:t>
            </a:r>
            <a:r>
              <a:rPr lang="en-US" dirty="0">
                <a:ea typeface="+mn-lt"/>
                <a:cs typeface="+mn-lt"/>
              </a:rPr>
              <a:t> </a:t>
            </a:r>
          </a:p>
        </p:txBody>
      </p:sp>
      <p:sp>
        <p:nvSpPr>
          <p:cNvPr id="4" name="Text Placeholder 3">
            <a:extLst>
              <a:ext uri="{FF2B5EF4-FFF2-40B4-BE49-F238E27FC236}">
                <a16:creationId xmlns:a16="http://schemas.microsoft.com/office/drawing/2014/main" id="{378923AE-951D-F90F-235E-1775BC6B96AD}"/>
              </a:ext>
            </a:extLst>
          </p:cNvPr>
          <p:cNvSpPr>
            <a:spLocks noGrp="1"/>
          </p:cNvSpPr>
          <p:nvPr>
            <p:ph type="body" sz="quarter" idx="10"/>
          </p:nvPr>
        </p:nvSpPr>
        <p:spPr/>
        <p:txBody>
          <a:bodyPr/>
          <a:lstStyle/>
          <a:p>
            <a:r>
              <a:rPr lang="en-US" dirty="0"/>
              <a:t>For Use by Cummins suppliers</a:t>
            </a:r>
          </a:p>
        </p:txBody>
      </p:sp>
    </p:spTree>
    <p:extLst>
      <p:ext uri="{BB962C8B-B14F-4D97-AF65-F5344CB8AC3E}">
        <p14:creationId xmlns:p14="http://schemas.microsoft.com/office/powerpoint/2010/main" val="164898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1F7843-22A2-5396-A6C0-722A75CFFABF}"/>
              </a:ext>
            </a:extLst>
          </p:cNvPr>
          <p:cNvSpPr>
            <a:spLocks noGrp="1"/>
          </p:cNvSpPr>
          <p:nvPr>
            <p:ph type="body" sz="quarter" idx="10"/>
          </p:nvPr>
        </p:nvSpPr>
        <p:spPr/>
        <p:txBody>
          <a:bodyPr>
            <a:normAutofit/>
          </a:bodyPr>
          <a:lstStyle/>
          <a:p>
            <a:r>
              <a:rPr lang="en-US" sz="5400" dirty="0"/>
              <a:t>Introduction</a:t>
            </a:r>
          </a:p>
        </p:txBody>
      </p:sp>
      <p:sp>
        <p:nvSpPr>
          <p:cNvPr id="3" name="Text Placeholder 2">
            <a:extLst>
              <a:ext uri="{FF2B5EF4-FFF2-40B4-BE49-F238E27FC236}">
                <a16:creationId xmlns:a16="http://schemas.microsoft.com/office/drawing/2014/main" id="{9D785DAD-508D-1900-2D87-5FC4BC09B36A}"/>
              </a:ext>
            </a:extLst>
          </p:cNvPr>
          <p:cNvSpPr>
            <a:spLocks noGrp="1"/>
          </p:cNvSpPr>
          <p:nvPr>
            <p:ph type="body" sz="quarter" idx="11"/>
          </p:nvPr>
        </p:nvSpPr>
        <p:spPr/>
        <p:txBody>
          <a:bodyPr/>
          <a:lstStyle/>
          <a:p>
            <a:r>
              <a:rPr lang="en-US" dirty="0"/>
              <a:t>For use by Cummins suppliers</a:t>
            </a:r>
          </a:p>
        </p:txBody>
      </p:sp>
      <p:sp>
        <p:nvSpPr>
          <p:cNvPr id="5" name="TextBox 4">
            <a:extLst>
              <a:ext uri="{FF2B5EF4-FFF2-40B4-BE49-F238E27FC236}">
                <a16:creationId xmlns:a16="http://schemas.microsoft.com/office/drawing/2014/main" id="{8EE1EEAB-8833-DAA0-AD5D-C913585C9C8A}"/>
              </a:ext>
            </a:extLst>
          </p:cNvPr>
          <p:cNvSpPr txBox="1"/>
          <p:nvPr/>
        </p:nvSpPr>
        <p:spPr>
          <a:xfrm>
            <a:off x="438434" y="1302342"/>
            <a:ext cx="11329132" cy="3046988"/>
          </a:xfrm>
          <a:prstGeom prst="rect">
            <a:avLst/>
          </a:prstGeom>
          <a:noFill/>
        </p:spPr>
        <p:txBody>
          <a:bodyPr wrap="square">
            <a:spAutoFit/>
          </a:bodyPr>
          <a:lstStyle/>
          <a:p>
            <a:r>
              <a:rPr lang="en-US" sz="2400" dirty="0"/>
              <a:t>Successful IMDS implementation requires careful user adherence to IMDS Handbooks and other guidance materials. </a:t>
            </a:r>
          </a:p>
          <a:p>
            <a:endParaRPr lang="en-US" sz="2400" dirty="0"/>
          </a:p>
          <a:p>
            <a:r>
              <a:rPr lang="en-US" sz="2400" dirty="0"/>
              <a:t>This presentation discusses selected tips on creating data sheets in the IMDS system.  If you see any inconsistency between these tips and IMDS Recommendations, follow the IMDS Recommendations. </a:t>
            </a:r>
          </a:p>
          <a:p>
            <a:endParaRPr lang="en-US" sz="2400" dirty="0"/>
          </a:p>
          <a:p>
            <a:r>
              <a:rPr lang="en-US" sz="2400" dirty="0"/>
              <a:t>If questions arise, please refer to your direct management for additional clarification.</a:t>
            </a:r>
          </a:p>
        </p:txBody>
      </p:sp>
    </p:spTree>
    <p:extLst>
      <p:ext uri="{BB962C8B-B14F-4D97-AF65-F5344CB8AC3E}">
        <p14:creationId xmlns:p14="http://schemas.microsoft.com/office/powerpoint/2010/main" val="70534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54F308-D9CD-6FF6-053A-B420DEAFE65C}"/>
              </a:ext>
            </a:extLst>
          </p:cNvPr>
          <p:cNvSpPr>
            <a:spLocks noGrp="1"/>
          </p:cNvSpPr>
          <p:nvPr>
            <p:ph type="body" sz="quarter" idx="10"/>
          </p:nvPr>
        </p:nvSpPr>
        <p:spPr/>
        <p:txBody>
          <a:bodyPr>
            <a:normAutofit/>
          </a:bodyPr>
          <a:lstStyle/>
          <a:p>
            <a:r>
              <a:rPr lang="en-US" sz="5400" dirty="0"/>
              <a:t>MDS Creation</a:t>
            </a:r>
          </a:p>
        </p:txBody>
      </p:sp>
      <p:sp>
        <p:nvSpPr>
          <p:cNvPr id="3" name="Text Placeholder 2">
            <a:extLst>
              <a:ext uri="{FF2B5EF4-FFF2-40B4-BE49-F238E27FC236}">
                <a16:creationId xmlns:a16="http://schemas.microsoft.com/office/drawing/2014/main" id="{58372217-B2E7-A6D4-6095-986CBC0579B0}"/>
              </a:ext>
            </a:extLst>
          </p:cNvPr>
          <p:cNvSpPr>
            <a:spLocks noGrp="1"/>
          </p:cNvSpPr>
          <p:nvPr>
            <p:ph type="body" sz="quarter" idx="12"/>
          </p:nvPr>
        </p:nvSpPr>
        <p:spPr/>
        <p:txBody>
          <a:bodyPr/>
          <a:lstStyle/>
          <a:p>
            <a:r>
              <a:rPr lang="en-US" dirty="0"/>
              <a:t>For Use by Cummins suppliers</a:t>
            </a:r>
          </a:p>
        </p:txBody>
      </p:sp>
      <p:sp>
        <p:nvSpPr>
          <p:cNvPr id="4" name="Content Placeholder 3">
            <a:extLst>
              <a:ext uri="{FF2B5EF4-FFF2-40B4-BE49-F238E27FC236}">
                <a16:creationId xmlns:a16="http://schemas.microsoft.com/office/drawing/2014/main" id="{1008614B-4C65-7DCC-7090-B2A120EBD34D}"/>
              </a:ext>
            </a:extLst>
          </p:cNvPr>
          <p:cNvSpPr>
            <a:spLocks noGrp="1"/>
          </p:cNvSpPr>
          <p:nvPr>
            <p:ph sz="quarter" idx="13"/>
          </p:nvPr>
        </p:nvSpPr>
        <p:spPr/>
        <p:txBody>
          <a:bodyPr>
            <a:normAutofit/>
          </a:bodyPr>
          <a:lstStyle/>
          <a:p>
            <a:r>
              <a:rPr lang="en-US" sz="2000" dirty="0"/>
              <a:t>To create a new MDS in the IMDS system, go to the blank paper short cut click Datasheet, and chose your type.</a:t>
            </a:r>
          </a:p>
          <a:p>
            <a:endParaRPr lang="en-US" sz="2000" dirty="0"/>
          </a:p>
          <a:p>
            <a:endParaRPr lang="en-US" sz="2000" dirty="0"/>
          </a:p>
          <a:p>
            <a:endParaRPr lang="en-US" sz="2000" dirty="0"/>
          </a:p>
          <a:p>
            <a:endParaRPr lang="en-US" sz="2000" dirty="0"/>
          </a:p>
          <a:p>
            <a:r>
              <a:rPr lang="en-US" sz="2000" dirty="0"/>
              <a:t>If you prefer, you can use the MDS dropdown menu,  New, Datasheet, and chose your type</a:t>
            </a:r>
          </a:p>
          <a:p>
            <a:endParaRPr lang="en-US" sz="2000" dirty="0"/>
          </a:p>
        </p:txBody>
      </p:sp>
      <p:pic>
        <p:nvPicPr>
          <p:cNvPr id="6" name="Picture 5">
            <a:extLst>
              <a:ext uri="{FF2B5EF4-FFF2-40B4-BE49-F238E27FC236}">
                <a16:creationId xmlns:a16="http://schemas.microsoft.com/office/drawing/2014/main" id="{27AD577B-8AFF-7CB5-B80A-76563230853C}"/>
              </a:ext>
            </a:extLst>
          </p:cNvPr>
          <p:cNvPicPr>
            <a:picLocks noChangeAspect="1"/>
          </p:cNvPicPr>
          <p:nvPr/>
        </p:nvPicPr>
        <p:blipFill>
          <a:blip r:embed="rId3"/>
          <a:stretch>
            <a:fillRect/>
          </a:stretch>
        </p:blipFill>
        <p:spPr>
          <a:xfrm>
            <a:off x="585500" y="2193715"/>
            <a:ext cx="5687219" cy="1428949"/>
          </a:xfrm>
          <a:prstGeom prst="rect">
            <a:avLst/>
          </a:prstGeom>
        </p:spPr>
      </p:pic>
      <p:pic>
        <p:nvPicPr>
          <p:cNvPr id="8" name="Picture 7">
            <a:extLst>
              <a:ext uri="{FF2B5EF4-FFF2-40B4-BE49-F238E27FC236}">
                <a16:creationId xmlns:a16="http://schemas.microsoft.com/office/drawing/2014/main" id="{C4E488BF-BB25-DD09-4743-CB508B7C425C}"/>
              </a:ext>
            </a:extLst>
          </p:cNvPr>
          <p:cNvPicPr>
            <a:picLocks noChangeAspect="1"/>
          </p:cNvPicPr>
          <p:nvPr/>
        </p:nvPicPr>
        <p:blipFill>
          <a:blip r:embed="rId4"/>
          <a:stretch>
            <a:fillRect/>
          </a:stretch>
        </p:blipFill>
        <p:spPr>
          <a:xfrm>
            <a:off x="585500" y="4210662"/>
            <a:ext cx="5687219" cy="1678884"/>
          </a:xfrm>
          <a:prstGeom prst="rect">
            <a:avLst/>
          </a:prstGeom>
        </p:spPr>
      </p:pic>
    </p:spTree>
    <p:custDataLst>
      <p:tags r:id="rId1"/>
    </p:custDataLst>
    <p:extLst>
      <p:ext uri="{BB962C8B-B14F-4D97-AF65-F5344CB8AC3E}">
        <p14:creationId xmlns:p14="http://schemas.microsoft.com/office/powerpoint/2010/main" val="419091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D2415-D801-69FD-C4E8-F67E9F10CC41}"/>
              </a:ext>
            </a:extLst>
          </p:cNvPr>
          <p:cNvSpPr>
            <a:spLocks noGrp="1"/>
          </p:cNvSpPr>
          <p:nvPr>
            <p:ph type="body" sz="quarter" idx="10"/>
          </p:nvPr>
        </p:nvSpPr>
        <p:spPr/>
        <p:txBody>
          <a:bodyPr>
            <a:normAutofit/>
          </a:bodyPr>
          <a:lstStyle/>
          <a:p>
            <a:r>
              <a:rPr lang="en-US" sz="5400" dirty="0"/>
              <a:t>MDS Creation</a:t>
            </a:r>
          </a:p>
        </p:txBody>
      </p:sp>
      <p:sp>
        <p:nvSpPr>
          <p:cNvPr id="3" name="Text Placeholder 2">
            <a:extLst>
              <a:ext uri="{FF2B5EF4-FFF2-40B4-BE49-F238E27FC236}">
                <a16:creationId xmlns:a16="http://schemas.microsoft.com/office/drawing/2014/main" id="{9315F18D-4FD6-DEAA-2B18-CC72970CA6E7}"/>
              </a:ext>
            </a:extLst>
          </p:cNvPr>
          <p:cNvSpPr>
            <a:spLocks noGrp="1"/>
          </p:cNvSpPr>
          <p:nvPr>
            <p:ph type="body" sz="quarter" idx="12"/>
          </p:nvPr>
        </p:nvSpPr>
        <p:spPr/>
        <p:txBody>
          <a:bodyPr/>
          <a:lstStyle/>
          <a:p>
            <a:r>
              <a:rPr lang="en-US" dirty="0"/>
              <a:t>For Use by Cummins suppliers</a:t>
            </a:r>
          </a:p>
          <a:p>
            <a:endParaRPr lang="en-US" dirty="0"/>
          </a:p>
        </p:txBody>
      </p:sp>
      <p:sp>
        <p:nvSpPr>
          <p:cNvPr id="4" name="Content Placeholder 3">
            <a:extLst>
              <a:ext uri="{FF2B5EF4-FFF2-40B4-BE49-F238E27FC236}">
                <a16:creationId xmlns:a16="http://schemas.microsoft.com/office/drawing/2014/main" id="{F4EF0418-8221-5008-3A07-88066D37B9B6}"/>
              </a:ext>
            </a:extLst>
          </p:cNvPr>
          <p:cNvSpPr>
            <a:spLocks noGrp="1"/>
          </p:cNvSpPr>
          <p:nvPr>
            <p:ph sz="quarter" idx="13"/>
          </p:nvPr>
        </p:nvSpPr>
        <p:spPr/>
        <p:txBody>
          <a:bodyPr>
            <a:normAutofit/>
          </a:bodyPr>
          <a:lstStyle/>
          <a:p>
            <a:r>
              <a:rPr lang="en-US" sz="2000" dirty="0"/>
              <a:t>Add Part number and Part name to the Common Information section on right side of the screen. Once the name is filled in it will populate in the tree on the left side of the screen. When building an MDS, save often so you do not lose any work. </a:t>
            </a:r>
          </a:p>
          <a:p>
            <a:r>
              <a:rPr lang="en-US" sz="2000" dirty="0"/>
              <a:t> </a:t>
            </a:r>
          </a:p>
        </p:txBody>
      </p:sp>
      <p:pic>
        <p:nvPicPr>
          <p:cNvPr id="6" name="Picture 5">
            <a:extLst>
              <a:ext uri="{FF2B5EF4-FFF2-40B4-BE49-F238E27FC236}">
                <a16:creationId xmlns:a16="http://schemas.microsoft.com/office/drawing/2014/main" id="{98B95044-A5F0-1EA3-E3F0-0852B166006D}"/>
              </a:ext>
            </a:extLst>
          </p:cNvPr>
          <p:cNvPicPr>
            <a:picLocks noChangeAspect="1"/>
          </p:cNvPicPr>
          <p:nvPr/>
        </p:nvPicPr>
        <p:blipFill>
          <a:blip r:embed="rId2"/>
          <a:stretch>
            <a:fillRect/>
          </a:stretch>
        </p:blipFill>
        <p:spPr>
          <a:xfrm>
            <a:off x="725495" y="2664379"/>
            <a:ext cx="4963218" cy="2286319"/>
          </a:xfrm>
          <a:prstGeom prst="rect">
            <a:avLst/>
          </a:prstGeom>
        </p:spPr>
      </p:pic>
      <p:pic>
        <p:nvPicPr>
          <p:cNvPr id="8" name="Picture 7">
            <a:extLst>
              <a:ext uri="{FF2B5EF4-FFF2-40B4-BE49-F238E27FC236}">
                <a16:creationId xmlns:a16="http://schemas.microsoft.com/office/drawing/2014/main" id="{40B63CA6-1ACF-3D24-AC34-5E96B6AE6669}"/>
              </a:ext>
            </a:extLst>
          </p:cNvPr>
          <p:cNvPicPr>
            <a:picLocks noChangeAspect="1"/>
          </p:cNvPicPr>
          <p:nvPr/>
        </p:nvPicPr>
        <p:blipFill>
          <a:blip r:embed="rId3"/>
          <a:stretch>
            <a:fillRect/>
          </a:stretch>
        </p:blipFill>
        <p:spPr>
          <a:xfrm>
            <a:off x="5688713" y="2664379"/>
            <a:ext cx="4896533" cy="2219635"/>
          </a:xfrm>
          <a:prstGeom prst="rect">
            <a:avLst/>
          </a:prstGeom>
        </p:spPr>
      </p:pic>
      <p:pic>
        <p:nvPicPr>
          <p:cNvPr id="10" name="Picture 9">
            <a:extLst>
              <a:ext uri="{FF2B5EF4-FFF2-40B4-BE49-F238E27FC236}">
                <a16:creationId xmlns:a16="http://schemas.microsoft.com/office/drawing/2014/main" id="{220BA364-9367-C5A7-5B13-3347209E264F}"/>
              </a:ext>
            </a:extLst>
          </p:cNvPr>
          <p:cNvPicPr>
            <a:picLocks noChangeAspect="1"/>
          </p:cNvPicPr>
          <p:nvPr/>
        </p:nvPicPr>
        <p:blipFill>
          <a:blip r:embed="rId4"/>
          <a:srcRect b="45043"/>
          <a:stretch/>
        </p:blipFill>
        <p:spPr>
          <a:xfrm>
            <a:off x="3478591" y="4694626"/>
            <a:ext cx="4700233" cy="952432"/>
          </a:xfrm>
          <a:prstGeom prst="rect">
            <a:avLst/>
          </a:prstGeom>
        </p:spPr>
      </p:pic>
    </p:spTree>
    <p:extLst>
      <p:ext uri="{BB962C8B-B14F-4D97-AF65-F5344CB8AC3E}">
        <p14:creationId xmlns:p14="http://schemas.microsoft.com/office/powerpoint/2010/main" val="27565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49CFF-E06C-51DF-76F3-3A98477B795E}"/>
              </a:ext>
            </a:extLst>
          </p:cNvPr>
          <p:cNvSpPr>
            <a:spLocks noGrp="1"/>
          </p:cNvSpPr>
          <p:nvPr>
            <p:ph type="body" sz="quarter" idx="10"/>
          </p:nvPr>
        </p:nvSpPr>
        <p:spPr/>
        <p:txBody>
          <a:bodyPr>
            <a:normAutofit/>
          </a:bodyPr>
          <a:lstStyle/>
          <a:p>
            <a:r>
              <a:rPr lang="en-US" sz="5400" dirty="0"/>
              <a:t>Adding Material</a:t>
            </a:r>
          </a:p>
        </p:txBody>
      </p:sp>
      <p:sp>
        <p:nvSpPr>
          <p:cNvPr id="3" name="Text Placeholder 2">
            <a:extLst>
              <a:ext uri="{FF2B5EF4-FFF2-40B4-BE49-F238E27FC236}">
                <a16:creationId xmlns:a16="http://schemas.microsoft.com/office/drawing/2014/main" id="{2CE53BC9-5BDE-174A-6D71-0821E7FD2827}"/>
              </a:ext>
            </a:extLst>
          </p:cNvPr>
          <p:cNvSpPr>
            <a:spLocks noGrp="1"/>
          </p:cNvSpPr>
          <p:nvPr>
            <p:ph type="body" sz="quarter" idx="12"/>
          </p:nvPr>
        </p:nvSpPr>
        <p:spPr/>
        <p:txBody>
          <a:bodyPr/>
          <a:lstStyle/>
          <a:p>
            <a:r>
              <a:rPr lang="en-US" dirty="0"/>
              <a:t>For Use by Cummins suppliers</a:t>
            </a:r>
          </a:p>
          <a:p>
            <a:endParaRPr lang="en-US" dirty="0"/>
          </a:p>
        </p:txBody>
      </p:sp>
      <p:sp>
        <p:nvSpPr>
          <p:cNvPr id="4" name="Content Placeholder 3">
            <a:extLst>
              <a:ext uri="{FF2B5EF4-FFF2-40B4-BE49-F238E27FC236}">
                <a16:creationId xmlns:a16="http://schemas.microsoft.com/office/drawing/2014/main" id="{FC95552F-1A05-427B-50F2-DB53CFA6048D}"/>
              </a:ext>
            </a:extLst>
          </p:cNvPr>
          <p:cNvSpPr>
            <a:spLocks noGrp="1"/>
          </p:cNvSpPr>
          <p:nvPr>
            <p:ph sz="quarter" idx="13"/>
          </p:nvPr>
        </p:nvSpPr>
        <p:spPr>
          <a:xfrm>
            <a:off x="6277510" y="1040035"/>
            <a:ext cx="5425182" cy="1816288"/>
          </a:xfrm>
        </p:spPr>
        <p:txBody>
          <a:bodyPr>
            <a:normAutofit/>
          </a:bodyPr>
          <a:lstStyle/>
          <a:p>
            <a:r>
              <a:rPr lang="en-US" sz="2000" dirty="0"/>
              <a:t>Whenever possible use IMDS Committee material when building your components. This will save time and stress. To find Committee materials, right click, Add, Material. The pop-up box below will appear. </a:t>
            </a:r>
          </a:p>
        </p:txBody>
      </p:sp>
      <p:pic>
        <p:nvPicPr>
          <p:cNvPr id="6" name="Picture 5">
            <a:extLst>
              <a:ext uri="{FF2B5EF4-FFF2-40B4-BE49-F238E27FC236}">
                <a16:creationId xmlns:a16="http://schemas.microsoft.com/office/drawing/2014/main" id="{4553C8A1-D2DB-CB0C-4623-05BCC9E0DBA0}"/>
              </a:ext>
            </a:extLst>
          </p:cNvPr>
          <p:cNvPicPr>
            <a:picLocks noChangeAspect="1"/>
          </p:cNvPicPr>
          <p:nvPr/>
        </p:nvPicPr>
        <p:blipFill>
          <a:blip r:embed="rId2"/>
          <a:stretch>
            <a:fillRect/>
          </a:stretch>
        </p:blipFill>
        <p:spPr>
          <a:xfrm>
            <a:off x="585499" y="1040035"/>
            <a:ext cx="5425181" cy="2460907"/>
          </a:xfrm>
          <a:prstGeom prst="rect">
            <a:avLst/>
          </a:prstGeom>
        </p:spPr>
      </p:pic>
      <p:pic>
        <p:nvPicPr>
          <p:cNvPr id="8" name="Picture 7">
            <a:extLst>
              <a:ext uri="{FF2B5EF4-FFF2-40B4-BE49-F238E27FC236}">
                <a16:creationId xmlns:a16="http://schemas.microsoft.com/office/drawing/2014/main" id="{540F9C60-F6A9-305C-5E25-F27CB7AEF3E4}"/>
              </a:ext>
            </a:extLst>
          </p:cNvPr>
          <p:cNvPicPr>
            <a:picLocks noChangeAspect="1"/>
          </p:cNvPicPr>
          <p:nvPr/>
        </p:nvPicPr>
        <p:blipFill>
          <a:blip r:embed="rId3"/>
          <a:stretch>
            <a:fillRect/>
          </a:stretch>
        </p:blipFill>
        <p:spPr>
          <a:xfrm>
            <a:off x="2482657" y="2856323"/>
            <a:ext cx="6534251" cy="3446570"/>
          </a:xfrm>
          <a:prstGeom prst="rect">
            <a:avLst/>
          </a:prstGeom>
        </p:spPr>
      </p:pic>
    </p:spTree>
    <p:extLst>
      <p:ext uri="{BB962C8B-B14F-4D97-AF65-F5344CB8AC3E}">
        <p14:creationId xmlns:p14="http://schemas.microsoft.com/office/powerpoint/2010/main" val="162649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E81BC8-5ADE-0BC4-1F79-6DCC2853C83C}"/>
              </a:ext>
            </a:extLst>
          </p:cNvPr>
          <p:cNvSpPr>
            <a:spLocks noGrp="1"/>
          </p:cNvSpPr>
          <p:nvPr>
            <p:ph type="body" sz="quarter" idx="12"/>
          </p:nvPr>
        </p:nvSpPr>
        <p:spPr/>
        <p:txBody>
          <a:bodyPr/>
          <a:lstStyle/>
          <a:p>
            <a:r>
              <a:rPr lang="en-US" dirty="0"/>
              <a:t>For Use by Cummins suppliers</a:t>
            </a:r>
          </a:p>
          <a:p>
            <a:endParaRPr lang="en-US" dirty="0"/>
          </a:p>
        </p:txBody>
      </p:sp>
      <p:sp>
        <p:nvSpPr>
          <p:cNvPr id="4" name="Content Placeholder 3">
            <a:extLst>
              <a:ext uri="{FF2B5EF4-FFF2-40B4-BE49-F238E27FC236}">
                <a16:creationId xmlns:a16="http://schemas.microsoft.com/office/drawing/2014/main" id="{3BD1AFBF-8A11-0767-C7FD-6DC551EAC5B4}"/>
              </a:ext>
            </a:extLst>
          </p:cNvPr>
          <p:cNvSpPr>
            <a:spLocks noGrp="1"/>
          </p:cNvSpPr>
          <p:nvPr>
            <p:ph sz="quarter" idx="13"/>
          </p:nvPr>
        </p:nvSpPr>
        <p:spPr/>
        <p:txBody>
          <a:bodyPr>
            <a:normAutofit/>
          </a:bodyPr>
          <a:lstStyle/>
          <a:p>
            <a:r>
              <a:rPr lang="en-US" sz="2000" dirty="0"/>
              <a:t>The fastest way we have found to find a IMDS Committee material is to use the Unified Numbering System (UNS) code.  You can use any search engine to find these codes. To add Committee material to your part set up the search window this way then press the Search button. </a:t>
            </a:r>
          </a:p>
        </p:txBody>
      </p:sp>
      <p:sp>
        <p:nvSpPr>
          <p:cNvPr id="5" name="Text Placeholder 1">
            <a:extLst>
              <a:ext uri="{FF2B5EF4-FFF2-40B4-BE49-F238E27FC236}">
                <a16:creationId xmlns:a16="http://schemas.microsoft.com/office/drawing/2014/main" id="{A9433C00-18D0-BA90-6E4F-3C865EACF085}"/>
              </a:ext>
            </a:extLst>
          </p:cNvPr>
          <p:cNvSpPr>
            <a:spLocks noGrp="1"/>
          </p:cNvSpPr>
          <p:nvPr>
            <p:ph type="body" sz="quarter" idx="10"/>
          </p:nvPr>
        </p:nvSpPr>
        <p:spPr>
          <a:xfrm>
            <a:off x="585788" y="292100"/>
            <a:ext cx="11034712" cy="1184275"/>
          </a:xfrm>
        </p:spPr>
        <p:txBody>
          <a:bodyPr>
            <a:normAutofit/>
          </a:bodyPr>
          <a:lstStyle/>
          <a:p>
            <a:r>
              <a:rPr lang="en-US" sz="5400" dirty="0"/>
              <a:t>Adding Material</a:t>
            </a:r>
          </a:p>
        </p:txBody>
      </p:sp>
      <p:pic>
        <p:nvPicPr>
          <p:cNvPr id="9" name="Picture 8">
            <a:extLst>
              <a:ext uri="{FF2B5EF4-FFF2-40B4-BE49-F238E27FC236}">
                <a16:creationId xmlns:a16="http://schemas.microsoft.com/office/drawing/2014/main" id="{420DB9A3-B08D-AA3B-2280-8373C91F705E}"/>
              </a:ext>
            </a:extLst>
          </p:cNvPr>
          <p:cNvPicPr>
            <a:picLocks noChangeAspect="1"/>
          </p:cNvPicPr>
          <p:nvPr/>
        </p:nvPicPr>
        <p:blipFill>
          <a:blip r:embed="rId2"/>
          <a:stretch>
            <a:fillRect/>
          </a:stretch>
        </p:blipFill>
        <p:spPr>
          <a:xfrm>
            <a:off x="1904213" y="2566372"/>
            <a:ext cx="7192653" cy="3788130"/>
          </a:xfrm>
          <a:prstGeom prst="rect">
            <a:avLst/>
          </a:prstGeom>
        </p:spPr>
      </p:pic>
    </p:spTree>
    <p:extLst>
      <p:ext uri="{BB962C8B-B14F-4D97-AF65-F5344CB8AC3E}">
        <p14:creationId xmlns:p14="http://schemas.microsoft.com/office/powerpoint/2010/main" val="328652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D370E-8D4B-D0D3-7996-803C74441037}"/>
              </a:ext>
            </a:extLst>
          </p:cNvPr>
          <p:cNvSpPr>
            <a:spLocks noGrp="1"/>
          </p:cNvSpPr>
          <p:nvPr>
            <p:ph type="body" sz="quarter" idx="10"/>
          </p:nvPr>
        </p:nvSpPr>
        <p:spPr/>
        <p:txBody>
          <a:bodyPr>
            <a:normAutofit/>
          </a:bodyPr>
          <a:lstStyle/>
          <a:p>
            <a:r>
              <a:rPr lang="en-US" sz="5400" dirty="0"/>
              <a:t>Adding Material</a:t>
            </a:r>
          </a:p>
        </p:txBody>
      </p:sp>
      <p:sp>
        <p:nvSpPr>
          <p:cNvPr id="3" name="Text Placeholder 2">
            <a:extLst>
              <a:ext uri="{FF2B5EF4-FFF2-40B4-BE49-F238E27FC236}">
                <a16:creationId xmlns:a16="http://schemas.microsoft.com/office/drawing/2014/main" id="{6B5E43BA-5C81-8316-B160-9D5898109B07}"/>
              </a:ext>
            </a:extLst>
          </p:cNvPr>
          <p:cNvSpPr>
            <a:spLocks noGrp="1"/>
          </p:cNvSpPr>
          <p:nvPr>
            <p:ph type="body" sz="quarter" idx="12"/>
          </p:nvPr>
        </p:nvSpPr>
        <p:spPr/>
        <p:txBody>
          <a:bodyPr/>
          <a:lstStyle/>
          <a:p>
            <a:r>
              <a:rPr lang="en-US" dirty="0"/>
              <a:t>For Use by Cummins suppliers</a:t>
            </a:r>
          </a:p>
          <a:p>
            <a:endParaRPr lang="en-US" dirty="0"/>
          </a:p>
        </p:txBody>
      </p:sp>
      <p:pic>
        <p:nvPicPr>
          <p:cNvPr id="6" name="Content Placeholder 5">
            <a:extLst>
              <a:ext uri="{FF2B5EF4-FFF2-40B4-BE49-F238E27FC236}">
                <a16:creationId xmlns:a16="http://schemas.microsoft.com/office/drawing/2014/main" id="{ABE444AA-DAFC-9260-1BC5-BA001EF42EF4}"/>
              </a:ext>
            </a:extLst>
          </p:cNvPr>
          <p:cNvPicPr>
            <a:picLocks noGrp="1" noChangeAspect="1"/>
          </p:cNvPicPr>
          <p:nvPr>
            <p:ph sz="quarter" idx="13"/>
          </p:nvPr>
        </p:nvPicPr>
        <p:blipFill>
          <a:blip r:embed="rId2"/>
          <a:srcRect r="5625"/>
          <a:stretch>
            <a:fillRect/>
          </a:stretch>
        </p:blipFill>
        <p:spPr>
          <a:xfrm>
            <a:off x="7005283" y="624204"/>
            <a:ext cx="4342421" cy="2448267"/>
          </a:xfrm>
        </p:spPr>
      </p:pic>
      <p:sp>
        <p:nvSpPr>
          <p:cNvPr id="7" name="TextBox 6">
            <a:extLst>
              <a:ext uri="{FF2B5EF4-FFF2-40B4-BE49-F238E27FC236}">
                <a16:creationId xmlns:a16="http://schemas.microsoft.com/office/drawing/2014/main" id="{DB41A570-40C8-BADE-0F4F-E341E45995DE}"/>
              </a:ext>
            </a:extLst>
          </p:cNvPr>
          <p:cNvSpPr txBox="1"/>
          <p:nvPr/>
        </p:nvSpPr>
        <p:spPr>
          <a:xfrm>
            <a:off x="585500" y="1386673"/>
            <a:ext cx="5935880" cy="1631216"/>
          </a:xfrm>
          <a:prstGeom prst="rect">
            <a:avLst/>
          </a:prstGeom>
        </p:spPr>
        <p:txBody>
          <a:bodyPr wrap="square" rtlCol="0">
            <a:spAutoFit/>
          </a:bodyPr>
          <a:lstStyle/>
          <a:p>
            <a:pPr algn="l"/>
            <a:r>
              <a:rPr lang="en-US" sz="2000" dirty="0"/>
              <a:t>Once the material is added to your component, add the material weight  and recycled content of your part to the right side of the screen. Be sure to add the weight to the Component level part also, you will get an error if this is not completed. </a:t>
            </a:r>
          </a:p>
        </p:txBody>
      </p:sp>
      <p:pic>
        <p:nvPicPr>
          <p:cNvPr id="9" name="Picture 8">
            <a:extLst>
              <a:ext uri="{FF2B5EF4-FFF2-40B4-BE49-F238E27FC236}">
                <a16:creationId xmlns:a16="http://schemas.microsoft.com/office/drawing/2014/main" id="{6183B976-880A-7B77-ACAE-BF32CA85F6A3}"/>
              </a:ext>
            </a:extLst>
          </p:cNvPr>
          <p:cNvPicPr>
            <a:picLocks noChangeAspect="1"/>
          </p:cNvPicPr>
          <p:nvPr/>
        </p:nvPicPr>
        <p:blipFill>
          <a:blip r:embed="rId3"/>
          <a:stretch>
            <a:fillRect/>
          </a:stretch>
        </p:blipFill>
        <p:spPr>
          <a:xfrm>
            <a:off x="6590471" y="2272713"/>
            <a:ext cx="4041779" cy="3511155"/>
          </a:xfrm>
          <a:prstGeom prst="rect">
            <a:avLst/>
          </a:prstGeom>
        </p:spPr>
      </p:pic>
      <p:pic>
        <p:nvPicPr>
          <p:cNvPr id="11" name="Picture 10">
            <a:extLst>
              <a:ext uri="{FF2B5EF4-FFF2-40B4-BE49-F238E27FC236}">
                <a16:creationId xmlns:a16="http://schemas.microsoft.com/office/drawing/2014/main" id="{F2E0B17D-FA9F-989A-4605-BDBF78256717}"/>
              </a:ext>
            </a:extLst>
          </p:cNvPr>
          <p:cNvPicPr>
            <a:picLocks noChangeAspect="1"/>
          </p:cNvPicPr>
          <p:nvPr/>
        </p:nvPicPr>
        <p:blipFill>
          <a:blip r:embed="rId4"/>
          <a:stretch>
            <a:fillRect/>
          </a:stretch>
        </p:blipFill>
        <p:spPr>
          <a:xfrm>
            <a:off x="437311" y="3195222"/>
            <a:ext cx="3062777" cy="2588646"/>
          </a:xfrm>
          <a:prstGeom prst="rect">
            <a:avLst/>
          </a:prstGeom>
        </p:spPr>
      </p:pic>
      <p:pic>
        <p:nvPicPr>
          <p:cNvPr id="13" name="Picture 12">
            <a:extLst>
              <a:ext uri="{FF2B5EF4-FFF2-40B4-BE49-F238E27FC236}">
                <a16:creationId xmlns:a16="http://schemas.microsoft.com/office/drawing/2014/main" id="{6A7573D1-9B50-275C-42ED-AACF24B34E3A}"/>
              </a:ext>
            </a:extLst>
          </p:cNvPr>
          <p:cNvPicPr>
            <a:picLocks noChangeAspect="1"/>
          </p:cNvPicPr>
          <p:nvPr/>
        </p:nvPicPr>
        <p:blipFill>
          <a:blip r:embed="rId5"/>
          <a:stretch>
            <a:fillRect/>
          </a:stretch>
        </p:blipFill>
        <p:spPr>
          <a:xfrm>
            <a:off x="437311" y="5358624"/>
            <a:ext cx="8259328" cy="743054"/>
          </a:xfrm>
          <a:prstGeom prst="rect">
            <a:avLst/>
          </a:prstGeom>
        </p:spPr>
      </p:pic>
    </p:spTree>
    <p:extLst>
      <p:ext uri="{BB962C8B-B14F-4D97-AF65-F5344CB8AC3E}">
        <p14:creationId xmlns:p14="http://schemas.microsoft.com/office/powerpoint/2010/main" val="193251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DD2CC0-6929-BA4A-DC72-958DBC6B338C}"/>
              </a:ext>
            </a:extLst>
          </p:cNvPr>
          <p:cNvSpPr>
            <a:spLocks noGrp="1"/>
          </p:cNvSpPr>
          <p:nvPr>
            <p:ph type="body" sz="quarter" idx="10"/>
          </p:nvPr>
        </p:nvSpPr>
        <p:spPr/>
        <p:txBody>
          <a:bodyPr>
            <a:normAutofit/>
          </a:bodyPr>
          <a:lstStyle/>
          <a:p>
            <a:r>
              <a:rPr lang="en-US" sz="5400" dirty="0"/>
              <a:t>Submitting to a Customer</a:t>
            </a:r>
          </a:p>
        </p:txBody>
      </p:sp>
      <p:sp>
        <p:nvSpPr>
          <p:cNvPr id="3" name="Text Placeholder 2">
            <a:extLst>
              <a:ext uri="{FF2B5EF4-FFF2-40B4-BE49-F238E27FC236}">
                <a16:creationId xmlns:a16="http://schemas.microsoft.com/office/drawing/2014/main" id="{486D096E-BDFE-8B6B-B5B4-D38A4A8C801D}"/>
              </a:ext>
            </a:extLst>
          </p:cNvPr>
          <p:cNvSpPr>
            <a:spLocks noGrp="1"/>
          </p:cNvSpPr>
          <p:nvPr>
            <p:ph type="body" sz="quarter" idx="12"/>
          </p:nvPr>
        </p:nvSpPr>
        <p:spPr/>
        <p:txBody>
          <a:bodyPr/>
          <a:lstStyle/>
          <a:p>
            <a:r>
              <a:rPr lang="en-US" dirty="0"/>
              <a:t>For Use by Cummins suppliers</a:t>
            </a:r>
          </a:p>
          <a:p>
            <a:endParaRPr lang="en-US" dirty="0"/>
          </a:p>
        </p:txBody>
      </p:sp>
      <p:sp>
        <p:nvSpPr>
          <p:cNvPr id="4" name="Content Placeholder 3">
            <a:extLst>
              <a:ext uri="{FF2B5EF4-FFF2-40B4-BE49-F238E27FC236}">
                <a16:creationId xmlns:a16="http://schemas.microsoft.com/office/drawing/2014/main" id="{8D4FC7F4-1A2A-33B6-8F4B-3B36E75DDD35}"/>
              </a:ext>
            </a:extLst>
          </p:cNvPr>
          <p:cNvSpPr>
            <a:spLocks noGrp="1"/>
          </p:cNvSpPr>
          <p:nvPr>
            <p:ph sz="quarter" idx="13"/>
          </p:nvPr>
        </p:nvSpPr>
        <p:spPr>
          <a:xfrm>
            <a:off x="5979316" y="1408494"/>
            <a:ext cx="5732624" cy="2532570"/>
          </a:xfrm>
        </p:spPr>
        <p:txBody>
          <a:bodyPr>
            <a:normAutofit lnSpcReduction="10000"/>
          </a:bodyPr>
          <a:lstStyle/>
          <a:p>
            <a:r>
              <a:rPr lang="en-US" dirty="0"/>
              <a:t>Click on the House with the plus. In the pop-up window, add the company name or IMDS ID, add the company name or IMDS ID, then click Search. Confirm the correct company appears, then click Apply</a:t>
            </a:r>
          </a:p>
          <a:p>
            <a:r>
              <a:rPr lang="en-US" dirty="0"/>
              <a:t>The company name will populate the top left corner. </a:t>
            </a:r>
          </a:p>
          <a:p>
            <a:r>
              <a:rPr lang="en-US" dirty="0"/>
              <a:t>Cummins prefers suppliers to use the “Propose” button</a:t>
            </a:r>
          </a:p>
          <a:p>
            <a:r>
              <a:rPr lang="en-US" dirty="0"/>
              <a:t>The submission will be reviewed in order of receipt, accepted or rejected. Due to the volume of supplier submissions, it may take some time to get  a disposition. </a:t>
            </a:r>
          </a:p>
          <a:p>
            <a:endParaRPr lang="en-US" dirty="0"/>
          </a:p>
        </p:txBody>
      </p:sp>
      <p:pic>
        <p:nvPicPr>
          <p:cNvPr id="6" name="Picture 5">
            <a:extLst>
              <a:ext uri="{FF2B5EF4-FFF2-40B4-BE49-F238E27FC236}">
                <a16:creationId xmlns:a16="http://schemas.microsoft.com/office/drawing/2014/main" id="{A4E2E746-A47A-17C3-853D-BF8965DEE965}"/>
              </a:ext>
            </a:extLst>
          </p:cNvPr>
          <p:cNvPicPr>
            <a:picLocks noChangeAspect="1"/>
          </p:cNvPicPr>
          <p:nvPr/>
        </p:nvPicPr>
        <p:blipFill>
          <a:blip r:embed="rId2"/>
          <a:stretch>
            <a:fillRect/>
          </a:stretch>
        </p:blipFill>
        <p:spPr>
          <a:xfrm>
            <a:off x="406908" y="1408494"/>
            <a:ext cx="5209234" cy="987234"/>
          </a:xfrm>
          <a:prstGeom prst="rect">
            <a:avLst/>
          </a:prstGeom>
        </p:spPr>
      </p:pic>
      <p:pic>
        <p:nvPicPr>
          <p:cNvPr id="8" name="Picture 7">
            <a:extLst>
              <a:ext uri="{FF2B5EF4-FFF2-40B4-BE49-F238E27FC236}">
                <a16:creationId xmlns:a16="http://schemas.microsoft.com/office/drawing/2014/main" id="{68D2B6FC-1549-D106-6D70-510DFB91F6FF}"/>
              </a:ext>
            </a:extLst>
          </p:cNvPr>
          <p:cNvPicPr>
            <a:picLocks noChangeAspect="1"/>
          </p:cNvPicPr>
          <p:nvPr/>
        </p:nvPicPr>
        <p:blipFill>
          <a:blip r:embed="rId3"/>
          <a:stretch>
            <a:fillRect/>
          </a:stretch>
        </p:blipFill>
        <p:spPr>
          <a:xfrm>
            <a:off x="406908" y="2541540"/>
            <a:ext cx="5535199" cy="2907966"/>
          </a:xfrm>
          <a:prstGeom prst="rect">
            <a:avLst/>
          </a:prstGeom>
        </p:spPr>
      </p:pic>
      <p:pic>
        <p:nvPicPr>
          <p:cNvPr id="10" name="Picture 9">
            <a:extLst>
              <a:ext uri="{FF2B5EF4-FFF2-40B4-BE49-F238E27FC236}">
                <a16:creationId xmlns:a16="http://schemas.microsoft.com/office/drawing/2014/main" id="{2FADC750-3320-4C8B-2452-9313FF19BC6D}"/>
              </a:ext>
            </a:extLst>
          </p:cNvPr>
          <p:cNvPicPr>
            <a:picLocks noChangeAspect="1"/>
          </p:cNvPicPr>
          <p:nvPr/>
        </p:nvPicPr>
        <p:blipFill>
          <a:blip r:embed="rId4"/>
          <a:stretch>
            <a:fillRect/>
          </a:stretch>
        </p:blipFill>
        <p:spPr>
          <a:xfrm>
            <a:off x="6176743" y="5066195"/>
            <a:ext cx="5641185" cy="766622"/>
          </a:xfrm>
          <a:prstGeom prst="rect">
            <a:avLst/>
          </a:prstGeom>
        </p:spPr>
      </p:pic>
      <p:pic>
        <p:nvPicPr>
          <p:cNvPr id="12" name="Picture 11">
            <a:extLst>
              <a:ext uri="{FF2B5EF4-FFF2-40B4-BE49-F238E27FC236}">
                <a16:creationId xmlns:a16="http://schemas.microsoft.com/office/drawing/2014/main" id="{F66DA7D3-8C53-2922-E5DE-1CFDE89E4B47}"/>
              </a:ext>
            </a:extLst>
          </p:cNvPr>
          <p:cNvPicPr>
            <a:picLocks noChangeAspect="1"/>
          </p:cNvPicPr>
          <p:nvPr/>
        </p:nvPicPr>
        <p:blipFill>
          <a:blip r:embed="rId5"/>
          <a:stretch>
            <a:fillRect/>
          </a:stretch>
        </p:blipFill>
        <p:spPr>
          <a:xfrm>
            <a:off x="6353435" y="4285653"/>
            <a:ext cx="4518781" cy="819264"/>
          </a:xfrm>
          <a:prstGeom prst="rect">
            <a:avLst/>
          </a:prstGeom>
        </p:spPr>
      </p:pic>
    </p:spTree>
    <p:extLst>
      <p:ext uri="{BB962C8B-B14F-4D97-AF65-F5344CB8AC3E}">
        <p14:creationId xmlns:p14="http://schemas.microsoft.com/office/powerpoint/2010/main" val="851183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 footer">
  <a:themeElements>
    <a:clrScheme name="Cummins 2025">
      <a:dk1>
        <a:srgbClr val="000000"/>
      </a:dk1>
      <a:lt1>
        <a:srgbClr val="FFFFFF"/>
      </a:lt1>
      <a:dk2>
        <a:srgbClr val="5E5E5E"/>
      </a:dk2>
      <a:lt2>
        <a:srgbClr val="FFFFFF"/>
      </a:lt2>
      <a:accent1>
        <a:srgbClr val="5E5E5E"/>
      </a:accent1>
      <a:accent2>
        <a:srgbClr val="DA291C"/>
      </a:accent2>
      <a:accent3>
        <a:srgbClr val="55A1D3"/>
      </a:accent3>
      <a:accent4>
        <a:srgbClr val="30A566"/>
      </a:accent4>
      <a:accent5>
        <a:srgbClr val="F1C194"/>
      </a:accent5>
      <a:accent6>
        <a:srgbClr val="143C3E"/>
      </a:accent6>
      <a:hlink>
        <a:srgbClr val="0563C1"/>
      </a:hlink>
      <a:folHlink>
        <a:srgbClr val="001F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9" id="{A54C890D-A6AF-2049-A45B-F653D206984D}" vid="{1A019556-F2AE-EE40-9BAC-528AFEA84EFE}"/>
    </a:ext>
  </a:extLst>
</a:theme>
</file>

<file path=ppt/theme/theme2.xml><?xml version="1.0" encoding="utf-8"?>
<a:theme xmlns:a="http://schemas.openxmlformats.org/drawingml/2006/main" name="Cummins 2025">
  <a:themeElements>
    <a:clrScheme name="this better work">
      <a:dk1>
        <a:srgbClr val="000000"/>
      </a:dk1>
      <a:lt1>
        <a:srgbClr val="FFFFFF"/>
      </a:lt1>
      <a:dk2>
        <a:srgbClr val="5E5E5E"/>
      </a:dk2>
      <a:lt2>
        <a:srgbClr val="FFFFFF"/>
      </a:lt2>
      <a:accent1>
        <a:srgbClr val="5E5E5E"/>
      </a:accent1>
      <a:accent2>
        <a:srgbClr val="DA291C"/>
      </a:accent2>
      <a:accent3>
        <a:srgbClr val="55A1D3"/>
      </a:accent3>
      <a:accent4>
        <a:srgbClr val="30A566"/>
      </a:accent4>
      <a:accent5>
        <a:srgbClr val="F1C194"/>
      </a:accent5>
      <a:accent6>
        <a:srgbClr val="143C3E"/>
      </a:accent6>
      <a:hlink>
        <a:srgbClr val="0563C1"/>
      </a:hlink>
      <a:folHlink>
        <a:srgbClr val="001F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lgn="l">
          <a:defRPr dirty="0" smtClean="0"/>
        </a:defPPr>
      </a:lstStyle>
    </a:txDef>
  </a:objectDefaults>
  <a:extraClrSchemeLst/>
  <a:extLst>
    <a:ext uri="{05A4C25C-085E-4340-85A3-A5531E510DB2}">
      <thm15:themeFamily xmlns:thm15="http://schemas.microsoft.com/office/thememl/2012/main" name="Presentation39" id="{A54C890D-A6AF-2049-A45B-F653D206984D}" vid="{361D7EDF-A18F-144A-A18E-649783CEEE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066664-8561-4425-a7d8-2bbb60919771">
      <Terms xmlns="http://schemas.microsoft.com/office/infopath/2007/PartnerControls"/>
    </lcf76f155ced4ddcb4097134ff3c332f>
    <TaxCatchAll xmlns="4d88e6c4-fcff-4e56-b8a1-dbf7c2669ce3" xsi:nil="true"/>
    <Content_x0020_Owner xmlns="cb066664-8561-4425-a7d8-2bbb60919771">
      <UserInfo>
        <DisplayName/>
        <AccountId xsi:nil="true"/>
        <AccountType/>
      </UserInfo>
    </Content_x0020_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3C5AAFDE968143B4CD643926CD78A0" ma:contentTypeVersion="19" ma:contentTypeDescription="Create a new document." ma:contentTypeScope="" ma:versionID="6155dade063c6655bf72b7b47d697d1b">
  <xsd:schema xmlns:xsd="http://www.w3.org/2001/XMLSchema" xmlns:xs="http://www.w3.org/2001/XMLSchema" xmlns:p="http://schemas.microsoft.com/office/2006/metadata/properties" xmlns:ns2="cb066664-8561-4425-a7d8-2bbb60919771" xmlns:ns3="ef072e65-5f1a-4d23-b3d4-7ebd31889e9e" xmlns:ns4="4d88e6c4-fcff-4e56-b8a1-dbf7c2669ce3" targetNamespace="http://schemas.microsoft.com/office/2006/metadata/properties" ma:root="true" ma:fieldsID="f3f3229914ad82628f979d283dc702cd" ns2:_="" ns3:_="" ns4:_="">
    <xsd:import namespace="cb066664-8561-4425-a7d8-2bbb60919771"/>
    <xsd:import namespace="ef072e65-5f1a-4d23-b3d4-7ebd31889e9e"/>
    <xsd:import namespace="4d88e6c4-fcff-4e56-b8a1-dbf7c2669c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Content_x0020_Owner"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066664-8561-4425-a7d8-2bbb60919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Content_x0020_Owner" ma:index="21" nillable="true" ma:displayName="Content Owner" ma:list="UserInfo" ma:SharePointGroup="0" ma:internalName="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53ed34d-b75e-4dcd-af8b-2871378cbb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072e65-5f1a-4d23-b3d4-7ebd31889e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88e6c4-fcff-4e56-b8a1-dbf7c2669ce3"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430891f-b324-4425-a282-9b0464f47825}" ma:internalName="TaxCatchAll" ma:showField="CatchAllData" ma:web="ef072e65-5f1a-4d23-b3d4-7ebd31889e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B5DF1-CAC6-459B-A2F8-4FA1A2E70DE6}">
  <ds:schemaRefs>
    <ds:schemaRef ds:uri="http://schemas.microsoft.com/sharepoint/v3/contenttype/forms"/>
  </ds:schemaRefs>
</ds:datastoreItem>
</file>

<file path=customXml/itemProps2.xml><?xml version="1.0" encoding="utf-8"?>
<ds:datastoreItem xmlns:ds="http://schemas.openxmlformats.org/officeDocument/2006/customXml" ds:itemID="{3106B15A-35E1-4D27-8F81-A33B04D5D1E6}">
  <ds:schemaRefs>
    <ds:schemaRef ds:uri="4d88e6c4-fcff-4e56-b8a1-dbf7c2669ce3"/>
    <ds:schemaRef ds:uri="cb066664-8561-4425-a7d8-2bbb60919771"/>
    <ds:schemaRef ds:uri="ef072e65-5f1a-4d23-b3d4-7ebd31889e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E4E538-88E6-4932-833F-AA57AE8A8F7A}">
  <ds:schemaRefs>
    <ds:schemaRef ds:uri="4d88e6c4-fcff-4e56-b8a1-dbf7c2669ce3"/>
    <ds:schemaRef ds:uri="cb066664-8561-4425-a7d8-2bbb60919771"/>
    <ds:schemaRef ds:uri="ef072e65-5f1a-4d23-b3d4-7ebd31889e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31a5d86-6dda-4457-85e5-c55bbc07923d}" enabled="0" method="" siteId="{b31a5d86-6dda-4457-85e5-c55bbc07923d}" removed="1"/>
</clbl:labelList>
</file>

<file path=docProps/app.xml><?xml version="1.0" encoding="utf-8"?>
<Properties xmlns="http://schemas.openxmlformats.org/officeDocument/2006/extended-properties" xmlns:vt="http://schemas.openxmlformats.org/officeDocument/2006/docPropsVTypes">
  <Template>Corporate &amp; Cummins Services_6</Template>
  <TotalTime>166</TotalTime>
  <Words>519</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Arial</vt:lpstr>
      <vt:lpstr>Calibri</vt:lpstr>
      <vt:lpstr>Courier New</vt:lpstr>
      <vt:lpstr>Segoe UI</vt:lpstr>
      <vt:lpstr>System Font Regular</vt:lpstr>
      <vt:lpstr>Wingdings</vt:lpstr>
      <vt:lpstr>No footer</vt:lpstr>
      <vt:lpstr>Cummins 2025</vt:lpstr>
      <vt:lpstr>Creating in IMDS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 Reining</dc:creator>
  <cp:lastModifiedBy>Deb Reining</cp:lastModifiedBy>
  <cp:revision>10</cp:revision>
  <dcterms:created xsi:type="dcterms:W3CDTF">2025-06-24T19:04:20Z</dcterms:created>
  <dcterms:modified xsi:type="dcterms:W3CDTF">2025-09-19T20:28:20Z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0x010100F33C5AAFDE968143B4CD643926CD78A0</vt:lpwstr>
  </property>
  <property fmtid="{D5CDD505-2E9C-101B-9397-08002B2CF9AE}" pid="3" name="MediaServiceImageTags">
    <vt:lpwstr/>
  </property>
  <property fmtid="{D5CDD505-2E9C-101B-9397-08002B2CF9AE}" pid="4" name="ArticulateGUID">
    <vt:lpwstr>34FCFB79-17BD-40B8-8B4D-BBADF7CC6851</vt:lpwstr>
  </property>
  <property fmtid="{D5CDD505-2E9C-101B-9397-08002B2CF9AE}" pid="5" name="ArticulatePath">
    <vt:lpwstr>Corporate &amp; Cummins Business Service_1_draft-feedbback</vt:lpwstr>
  </property>
</Properties>
</file>