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</p:sldMasterIdLst>
  <p:notesMasterIdLst>
    <p:notesMasterId r:id="rId18"/>
  </p:notesMasterIdLst>
  <p:sldIdLst>
    <p:sldId id="262" r:id="rId8"/>
    <p:sldId id="292" r:id="rId9"/>
    <p:sldId id="294" r:id="rId10"/>
    <p:sldId id="298" r:id="rId11"/>
    <p:sldId id="295" r:id="rId12"/>
    <p:sldId id="296" r:id="rId13"/>
    <p:sldId id="293" r:id="rId14"/>
    <p:sldId id="297" r:id="rId15"/>
    <p:sldId id="26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2EDE64-C59E-45F3-A206-9A6AE71EBC5E}">
          <p14:sldIdLst>
            <p14:sldId id="262"/>
            <p14:sldId id="292"/>
            <p14:sldId id="294"/>
            <p14:sldId id="298"/>
            <p14:sldId id="295"/>
            <p14:sldId id="296"/>
            <p14:sldId id="293"/>
            <p14:sldId id="297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80677" autoAdjust="0"/>
  </p:normalViewPr>
  <p:slideViewPr>
    <p:cSldViewPr snapToGrid="0">
      <p:cViewPr varScale="1">
        <p:scale>
          <a:sx n="100" d="100"/>
          <a:sy n="100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7T13:37:54.3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14,'4'0,"5"0,4 0,4 0,3 0,2 0,1 0,0 0,0 0,0 0,-1 0,1 0,-1 0,0-4,1-1,-5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12:13:57.49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 0 0,'0'1037'0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12:14:06.73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12:14:06.83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3T19:28:42.9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8:01:31.34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0,'3402'0'0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8:01:53.35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0,'1502'0'0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8:01:58.92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0,'729'0'0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7:58:11.58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0,'0'9969'0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8:03:20.4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62 0,'2208'0'0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7T13:38:13.6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0,'4462'22'0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7T13:38:26.06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0 110 0,'3710'-110'0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5:02:33.6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0,'795'0'0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2T15:25:26.80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0 132,'1'-1,"-1"0,1-1,-1 1,1 0,-1 0,1 1,-1-1,1 0,0 0,0 0,0 0,-1 0,1 1,0-1,0 0,0 1,0-1,2 0,24-12,-21 10,33-12,54-14,-35 11,-16 8,0 2,1 1,63-1,-86 6,-8 1,1 1,-1 0,22 3,-29-2,-1 0,1 0,-1 1,1 0,-1-1,0 1,0 1,0-1,0 1,0-1,-1 1,1 0,3 5,3 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2T15:25:34.41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30 137,'0'-4,"-1"0,0 1,0-1,-1 0,1 0,-1 1,1-1,-4-4,2 4,1 0,0 1,1-1,-1 0,1 0,-1 0,0-6,2 8,0 1,0 0,0 0,1 0,-1-1,0 1,1 0,-1 0,1 0,-1 0,1 0,0 0,-1 0,1 0,0 0,0 0,0 0,-1 0,1 0,0 0,0 1,0-1,0 0,1 1,-1-1,0 1,0-1,0 1,0 0,3-1,15-4,1 1,0 1,0 1,0 1,35 2,-28 0,0-2,49-6,-31 1,0 2,1 2,75 6,-103-3,1 1,-1 1,1 0,32 12,-37-9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2T15:25:51.26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68,'71'-1,"80"3,-97 7,-46-7,1 0,-1 0,0-1,1 0,-1-1,1 0,-1 0,1 0,-1-1,0-1,14-3,48-21,47-16,-101 39,0 0,1 1,-1 1,1 1,0 0,-1 1,1 1,-1 0,1 1,-1 1,0 1,20 8,-21-7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5:25:56.88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0,'817'0'0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12:13:52.58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 1,'-1'22,"0"0,-5 24,2-13,2 1,3 53,1-21,0 67,-4 138,-9-147,8-108,1 0,-9 24,6-24,1 1,-2 19,4-5,2-18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BC694-193C-4E6C-9FE1-247F8A6747B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D6179-7C92-4F73-8BB8-12FDFF794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9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D6179-7C92-4F73-8BB8-12FDFF794E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5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2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2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8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570175" y="6583362"/>
            <a:ext cx="1487908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Cummins </a:t>
            </a:r>
            <a:r>
              <a:rPr lang="en-US" dirty="0" err="1"/>
              <a:t>Cofidential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6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8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901825"/>
            <a:ext cx="10972801" cy="4425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lnSpc>
                <a:spcPct val="100000"/>
              </a:lnSpc>
              <a:buNone/>
              <a:defRPr sz="18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491628" y="6583362"/>
            <a:ext cx="1566455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Cummins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9887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888134" cy="1325563"/>
          </a:xfrm>
        </p:spPr>
        <p:txBody>
          <a:bodyPr/>
          <a:lstStyle>
            <a:lvl1pPr>
              <a:lnSpc>
                <a:spcPts val="48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215063" y="1901825"/>
            <a:ext cx="5282670" cy="4425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609600" y="1901825"/>
            <a:ext cx="5282670" cy="4425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491629" y="6583362"/>
            <a:ext cx="1566454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Cummins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577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Rectangle 5"/>
          <p:cNvSpPr/>
          <p:nvPr userDrawn="1"/>
        </p:nvSpPr>
        <p:spPr>
          <a:xfrm rot="10800000">
            <a:off x="10150548" y="6472863"/>
            <a:ext cx="2047392" cy="398263"/>
          </a:xfrm>
          <a:custGeom>
            <a:avLst/>
            <a:gdLst>
              <a:gd name="connsiteX0" fmla="*/ 0 w 1803485"/>
              <a:gd name="connsiteY0" fmla="*/ 0 h 354932"/>
              <a:gd name="connsiteX1" fmla="*/ 1803485 w 1803485"/>
              <a:gd name="connsiteY1" fmla="*/ 0 h 354932"/>
              <a:gd name="connsiteX2" fmla="*/ 1803485 w 1803485"/>
              <a:gd name="connsiteY2" fmla="*/ 354932 h 354932"/>
              <a:gd name="connsiteX3" fmla="*/ 0 w 1803485"/>
              <a:gd name="connsiteY3" fmla="*/ 354932 h 354932"/>
              <a:gd name="connsiteX4" fmla="*/ 0 w 1803485"/>
              <a:gd name="connsiteY4" fmla="*/ 0 h 354932"/>
              <a:gd name="connsiteX0" fmla="*/ 0 w 2008025"/>
              <a:gd name="connsiteY0" fmla="*/ 1 h 354933"/>
              <a:gd name="connsiteX1" fmla="*/ 2008025 w 2008025"/>
              <a:gd name="connsiteY1" fmla="*/ 0 h 354933"/>
              <a:gd name="connsiteX2" fmla="*/ 1803485 w 2008025"/>
              <a:gd name="connsiteY2" fmla="*/ 354933 h 354933"/>
              <a:gd name="connsiteX3" fmla="*/ 0 w 2008025"/>
              <a:gd name="connsiteY3" fmla="*/ 354933 h 354933"/>
              <a:gd name="connsiteX4" fmla="*/ 0 w 2008025"/>
              <a:gd name="connsiteY4" fmla="*/ 1 h 35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025" h="354933">
                <a:moveTo>
                  <a:pt x="0" y="1"/>
                </a:moveTo>
                <a:lnTo>
                  <a:pt x="2008025" y="0"/>
                </a:lnTo>
                <a:lnTo>
                  <a:pt x="1803485" y="354933"/>
                </a:lnTo>
                <a:lnTo>
                  <a:pt x="0" y="354933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574065" y="6496013"/>
            <a:ext cx="617011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85663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19BBCF-6562-0F4B-B1E4-C6BFB9DF245D}" type="slidenum">
              <a:rPr lang="en-US" sz="1333" smtClean="0">
                <a:solidFill>
                  <a:srgbClr val="FFFFFF"/>
                </a:solidFill>
              </a:rPr>
              <a:pPr/>
              <a:t>‹#›</a:t>
            </a:fld>
            <a:endParaRPr lang="en-US" sz="1333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0565109" y="6622966"/>
            <a:ext cx="765552" cy="20670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1518607" y="6575350"/>
            <a:ext cx="0" cy="20968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491628" y="6583362"/>
            <a:ext cx="1566455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Cummins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9360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050642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81485" cy="68617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r>
              <a:rPr lang="en-US" dirty="0"/>
              <a:t>Drag picture to placeholder or click icon to add. 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4D498B6C-2CA0-0748-95AA-FE48D85B9B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9360" y="6117735"/>
            <a:ext cx="5210175" cy="3270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8758754B-08E0-FC4E-8687-AB82518896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0" y="6516687"/>
            <a:ext cx="5210175" cy="2524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Cummins Confidential</a:t>
            </a:r>
          </a:p>
        </p:txBody>
      </p:sp>
      <p:sp>
        <p:nvSpPr>
          <p:cNvPr id="14" name="Title 32">
            <a:extLst>
              <a:ext uri="{FF2B5EF4-FFF2-40B4-BE49-F238E27FC236}">
                <a16:creationId xmlns:a16="http://schemas.microsoft.com/office/drawing/2014/main" id="{399013B4-CB39-7249-B5BF-7ABD684C20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360" y="1346570"/>
            <a:ext cx="5210223" cy="3496507"/>
          </a:xfrm>
        </p:spPr>
        <p:txBody>
          <a:bodyPr anchor="b">
            <a:normAutofit/>
          </a:bodyPr>
          <a:lstStyle>
            <a:lvl1pPr fontAlgn="b">
              <a:lnSpc>
                <a:spcPts val="4800"/>
              </a:lnSpc>
              <a:defRPr sz="4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045CAA0-F484-9C4A-83DD-AC574DD689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9360" y="4869059"/>
            <a:ext cx="5210175" cy="99430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400"/>
            </a:lvl1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B454A8-248D-0947-9C79-0456FFBAC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9360" y="457200"/>
            <a:ext cx="723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5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 userDrawn="1"/>
        </p:nvSpPr>
        <p:spPr>
          <a:xfrm rot="10800000">
            <a:off x="10150548" y="6472863"/>
            <a:ext cx="2047392" cy="398263"/>
          </a:xfrm>
          <a:custGeom>
            <a:avLst/>
            <a:gdLst>
              <a:gd name="connsiteX0" fmla="*/ 0 w 1803485"/>
              <a:gd name="connsiteY0" fmla="*/ 0 h 354932"/>
              <a:gd name="connsiteX1" fmla="*/ 1803485 w 1803485"/>
              <a:gd name="connsiteY1" fmla="*/ 0 h 354932"/>
              <a:gd name="connsiteX2" fmla="*/ 1803485 w 1803485"/>
              <a:gd name="connsiteY2" fmla="*/ 354932 h 354932"/>
              <a:gd name="connsiteX3" fmla="*/ 0 w 1803485"/>
              <a:gd name="connsiteY3" fmla="*/ 354932 h 354932"/>
              <a:gd name="connsiteX4" fmla="*/ 0 w 1803485"/>
              <a:gd name="connsiteY4" fmla="*/ 0 h 354932"/>
              <a:gd name="connsiteX0" fmla="*/ 0 w 2008025"/>
              <a:gd name="connsiteY0" fmla="*/ 1 h 354933"/>
              <a:gd name="connsiteX1" fmla="*/ 2008025 w 2008025"/>
              <a:gd name="connsiteY1" fmla="*/ 0 h 354933"/>
              <a:gd name="connsiteX2" fmla="*/ 1803485 w 2008025"/>
              <a:gd name="connsiteY2" fmla="*/ 354933 h 354933"/>
              <a:gd name="connsiteX3" fmla="*/ 0 w 2008025"/>
              <a:gd name="connsiteY3" fmla="*/ 354933 h 354933"/>
              <a:gd name="connsiteX4" fmla="*/ 0 w 2008025"/>
              <a:gd name="connsiteY4" fmla="*/ 1 h 35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025" h="354933">
                <a:moveTo>
                  <a:pt x="0" y="1"/>
                </a:moveTo>
                <a:lnTo>
                  <a:pt x="2008025" y="0"/>
                </a:lnTo>
                <a:lnTo>
                  <a:pt x="1803485" y="354933"/>
                </a:lnTo>
                <a:lnTo>
                  <a:pt x="0" y="354933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574065" y="6496013"/>
            <a:ext cx="617011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85663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19BBCF-6562-0F4B-B1E4-C6BFB9DF245D}" type="slidenum">
              <a:rPr lang="en-US" sz="1200" smtClean="0">
                <a:solidFill>
                  <a:srgbClr val="FFFFFF"/>
                </a:solidFill>
              </a:rPr>
              <a:pPr/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0565109" y="6622966"/>
            <a:ext cx="765552" cy="20670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518607" y="6575350"/>
            <a:ext cx="0" cy="20968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2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83" r:id="rId4"/>
    <p:sldLayoutId id="2147483684" r:id="rId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LucidaGrande" charset="0"/>
        <a:buChar char="-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charset="0"/>
        <a:buChar char="o"/>
        <a:defRPr sz="1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6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customXml" Target="../ink/ink10.xml"/><Relationship Id="rId10" Type="http://schemas.openxmlformats.org/officeDocument/2006/relationships/customXml" Target="../ink/ink13.xml"/><Relationship Id="rId4" Type="http://schemas.openxmlformats.org/officeDocument/2006/relationships/image" Target="../media/image16.png"/><Relationship Id="rId9" Type="http://schemas.openxmlformats.org/officeDocument/2006/relationships/customXml" Target="../ink/ink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customXml" Target="../ink/ink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14.xm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customXml" Target="../ink/ink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18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39DDC8D-7CBA-0B49-85BF-9A76C05D8B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2983C004-A985-A246-88EB-97756008B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3700" y="1788498"/>
            <a:ext cx="5844704" cy="1573999"/>
          </a:xfrm>
        </p:spPr>
        <p:txBody>
          <a:bodyPr>
            <a:noAutofit/>
          </a:bodyPr>
          <a:lstStyle/>
          <a:p>
            <a:br>
              <a:rPr lang="en-US" sz="4000" dirty="0"/>
            </a:br>
            <a:r>
              <a:rPr lang="en-US" sz="3600" dirty="0" err="1"/>
              <a:t>Errores</a:t>
            </a:r>
            <a:r>
              <a:rPr lang="en-US" sz="3600" dirty="0"/>
              <a:t> </a:t>
            </a:r>
            <a:r>
              <a:rPr lang="en-US" sz="3600" dirty="0" err="1"/>
              <a:t>frequentes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la </a:t>
            </a:r>
            <a:r>
              <a:rPr lang="en-US" sz="3600" dirty="0" err="1"/>
              <a:t>validacion</a:t>
            </a:r>
            <a:r>
              <a:rPr lang="en-US" sz="3600" dirty="0"/>
              <a:t> para Anthesis de Clase D</a:t>
            </a:r>
            <a:endParaRPr lang="en-US" sz="40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1C5C271-C444-B942-8F35-2B9BFD53FD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09359" y="5137177"/>
            <a:ext cx="5210175" cy="994305"/>
          </a:xfrm>
        </p:spPr>
        <p:txBody>
          <a:bodyPr/>
          <a:lstStyle/>
          <a:p>
            <a:r>
              <a:rPr lang="en-US" dirty="0"/>
              <a:t>Anyelen Bailey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FF80C-B6DF-691A-D7CE-39A2FC37A453}"/>
              </a:ext>
            </a:extLst>
          </p:cNvPr>
          <p:cNvSpPr txBox="1"/>
          <p:nvPr/>
        </p:nvSpPr>
        <p:spPr>
          <a:xfrm>
            <a:off x="6253700" y="3429000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Spanish Version</a:t>
            </a:r>
          </a:p>
        </p:txBody>
      </p:sp>
    </p:spTree>
    <p:extLst>
      <p:ext uri="{BB962C8B-B14F-4D97-AF65-F5344CB8AC3E}">
        <p14:creationId xmlns:p14="http://schemas.microsoft.com/office/powerpoint/2010/main" val="142591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66"/>
          <a:stretch/>
        </p:blipFill>
        <p:spPr>
          <a:xfrm>
            <a:off x="5128683" y="2628900"/>
            <a:ext cx="17801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9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1760D-FC3B-A5CF-5D98-CC509345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Presentation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33D04-ABAC-9E89-EDD3-0A95C96A5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" y="1504546"/>
            <a:ext cx="10972801" cy="4425950"/>
          </a:xfrm>
        </p:spPr>
        <p:txBody>
          <a:bodyPr>
            <a:normAutofit/>
          </a:bodyPr>
          <a:lstStyle/>
          <a:p>
            <a:r>
              <a:rPr lang="en-US" dirty="0"/>
              <a:t>Esta </a:t>
            </a:r>
            <a:r>
              <a:rPr lang="en-US" dirty="0" err="1"/>
              <a:t>presentacion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dirty="0" err="1"/>
              <a:t>mostrar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errores</a:t>
            </a:r>
            <a:r>
              <a:rPr lang="en-US" dirty="0"/>
              <a:t> mas communes al </a:t>
            </a:r>
            <a:r>
              <a:rPr lang="en-US" dirty="0" err="1"/>
              <a:t>completar</a:t>
            </a:r>
            <a:r>
              <a:rPr lang="en-US" dirty="0"/>
              <a:t> Anthesis de Clase D o </a:t>
            </a:r>
            <a:r>
              <a:rPr lang="en-US" dirty="0" err="1"/>
              <a:t>mejor</a:t>
            </a:r>
            <a:r>
              <a:rPr lang="en-US" dirty="0"/>
              <a:t> </a:t>
            </a:r>
            <a:r>
              <a:rPr lang="en-US" dirty="0" err="1"/>
              <a:t>conocido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Declaracion</a:t>
            </a:r>
            <a:r>
              <a:rPr lang="en-US" dirty="0"/>
              <a:t> </a:t>
            </a:r>
            <a:r>
              <a:rPr lang="en-US" dirty="0" err="1"/>
              <a:t>Completa</a:t>
            </a:r>
            <a:r>
              <a:rPr lang="en-US" dirty="0"/>
              <a:t> de </a:t>
            </a:r>
            <a:r>
              <a:rPr lang="en-US" dirty="0" err="1"/>
              <a:t>Materiales</a:t>
            </a:r>
            <a:r>
              <a:rPr lang="en-US" dirty="0"/>
              <a:t>, </a:t>
            </a:r>
            <a:r>
              <a:rPr lang="en-US" dirty="0" err="1"/>
              <a:t>explicaremos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errores</a:t>
            </a:r>
            <a:r>
              <a:rPr lang="en-US" dirty="0"/>
              <a:t> no </a:t>
            </a:r>
            <a:r>
              <a:rPr lang="en-US" dirty="0" err="1"/>
              <a:t>permiten</a:t>
            </a:r>
            <a:r>
              <a:rPr lang="en-US" dirty="0"/>
              <a:t> </a:t>
            </a:r>
            <a:r>
              <a:rPr lang="en-US" dirty="0" err="1"/>
              <a:t>aprobar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documento</a:t>
            </a:r>
            <a:r>
              <a:rPr lang="en-US" dirty="0"/>
              <a:t> y </a:t>
            </a:r>
            <a:r>
              <a:rPr lang="en-US" dirty="0" err="1"/>
              <a:t>guiarlos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asegurarse</a:t>
            </a:r>
            <a:r>
              <a:rPr lang="en-US" dirty="0"/>
              <a:t> que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documento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listo</a:t>
            </a:r>
            <a:r>
              <a:rPr lang="en-US" dirty="0"/>
              <a:t> para ser </a:t>
            </a:r>
            <a:r>
              <a:rPr lang="en-US" dirty="0" err="1"/>
              <a:t>aprobado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primer </a:t>
            </a:r>
            <a:r>
              <a:rPr lang="en-US" dirty="0" err="1"/>
              <a:t>intento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Seccion</a:t>
            </a:r>
            <a:r>
              <a:rPr lang="en-US" dirty="0"/>
              <a:t> A: </a:t>
            </a:r>
            <a:r>
              <a:rPr lang="en-US" dirty="0" err="1"/>
              <a:t>Errores</a:t>
            </a:r>
            <a:r>
              <a:rPr lang="en-US" dirty="0"/>
              <a:t> </a:t>
            </a:r>
            <a:r>
              <a:rPr lang="en-US" dirty="0" err="1"/>
              <a:t>frequentes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Tab de </a:t>
            </a:r>
            <a:r>
              <a:rPr lang="en-US" dirty="0" err="1"/>
              <a:t>Informacion</a:t>
            </a:r>
            <a:r>
              <a:rPr lang="en-US" dirty="0"/>
              <a:t> de la </a:t>
            </a:r>
            <a:r>
              <a:rPr lang="en-US" dirty="0" err="1"/>
              <a:t>Empresa</a:t>
            </a:r>
            <a:r>
              <a:rPr lang="en-US" dirty="0"/>
              <a:t> (Business Tab)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Seccion</a:t>
            </a:r>
            <a:r>
              <a:rPr lang="en-US" dirty="0"/>
              <a:t> B: </a:t>
            </a:r>
            <a:r>
              <a:rPr lang="en-US" dirty="0" err="1"/>
              <a:t>Errores</a:t>
            </a:r>
            <a:r>
              <a:rPr lang="en-US" dirty="0"/>
              <a:t> </a:t>
            </a:r>
            <a:r>
              <a:rPr lang="en-US" dirty="0" err="1"/>
              <a:t>frequentes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Tab de </a:t>
            </a:r>
            <a:r>
              <a:rPr lang="en-US" dirty="0" err="1"/>
              <a:t>Productos</a:t>
            </a:r>
            <a:r>
              <a:rPr lang="en-US" dirty="0"/>
              <a:t> (Product Tab)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Seccion</a:t>
            </a:r>
            <a:r>
              <a:rPr lang="en-US" dirty="0"/>
              <a:t> C: </a:t>
            </a:r>
            <a:r>
              <a:rPr lang="en-US" dirty="0" err="1"/>
              <a:t>Errores</a:t>
            </a:r>
            <a:r>
              <a:rPr lang="en-US" dirty="0"/>
              <a:t> </a:t>
            </a:r>
            <a:r>
              <a:rPr lang="en-US" dirty="0" err="1"/>
              <a:t>frequentes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Tab de </a:t>
            </a:r>
            <a:r>
              <a:rPr lang="en-US" dirty="0" err="1"/>
              <a:t>Productos</a:t>
            </a:r>
            <a:r>
              <a:rPr lang="en-US" dirty="0"/>
              <a:t> </a:t>
            </a:r>
            <a:r>
              <a:rPr lang="en-US" dirty="0" err="1"/>
              <a:t>secundarios</a:t>
            </a:r>
            <a:r>
              <a:rPr lang="en-US" dirty="0"/>
              <a:t> (Sub Products Tab)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Seccion</a:t>
            </a:r>
            <a:r>
              <a:rPr lang="en-US" dirty="0"/>
              <a:t> D: </a:t>
            </a:r>
            <a:r>
              <a:rPr lang="en-US" dirty="0" err="1"/>
              <a:t>Errores</a:t>
            </a:r>
            <a:r>
              <a:rPr lang="en-US" dirty="0"/>
              <a:t> </a:t>
            </a:r>
            <a:r>
              <a:rPr lang="en-US" dirty="0" err="1"/>
              <a:t>frequentes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Tab de </a:t>
            </a:r>
            <a:r>
              <a:rPr lang="en-US" dirty="0" err="1"/>
              <a:t>Materiales</a:t>
            </a:r>
            <a:r>
              <a:rPr lang="en-US" dirty="0"/>
              <a:t> Homogeneous (Homogeneous Materials Tab)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Seccion</a:t>
            </a:r>
            <a:r>
              <a:rPr lang="en-US" dirty="0"/>
              <a:t> E: </a:t>
            </a:r>
            <a:r>
              <a:rPr lang="en-US" dirty="0" err="1"/>
              <a:t>Errores</a:t>
            </a:r>
            <a:r>
              <a:rPr lang="en-US" dirty="0"/>
              <a:t> </a:t>
            </a:r>
            <a:r>
              <a:rPr lang="en-US" dirty="0" err="1"/>
              <a:t>frequentes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Tab de </a:t>
            </a:r>
            <a:r>
              <a:rPr lang="en-US" dirty="0" err="1"/>
              <a:t>Sustancias</a:t>
            </a:r>
            <a:r>
              <a:rPr lang="en-US" dirty="0"/>
              <a:t> (Substances Tab)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Seccion</a:t>
            </a:r>
            <a:r>
              <a:rPr lang="en-US" dirty="0"/>
              <a:t> F: Tab de </a:t>
            </a:r>
            <a:r>
              <a:rPr lang="en-US" dirty="0" err="1"/>
              <a:t>Resumen</a:t>
            </a:r>
            <a:r>
              <a:rPr lang="en-US" dirty="0"/>
              <a:t> de Datos – </a:t>
            </a:r>
            <a:r>
              <a:rPr lang="en-US" dirty="0" err="1"/>
              <a:t>Validacion</a:t>
            </a:r>
            <a:r>
              <a:rPr lang="en-US" dirty="0"/>
              <a:t> Final (Data Summary Tab)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63A20-A83F-08EA-659E-900EB6EFE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91628" y="6583362"/>
            <a:ext cx="1566455" cy="244682"/>
          </a:xfrm>
        </p:spPr>
        <p:txBody>
          <a:bodyPr/>
          <a:lstStyle/>
          <a:p>
            <a:r>
              <a:rPr lang="en-US" dirty="0"/>
              <a:t>Cummins Confidential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7E8A9-37BE-97EB-A918-64A8D722068A}"/>
              </a:ext>
            </a:extLst>
          </p:cNvPr>
          <p:cNvSpPr txBox="1"/>
          <p:nvPr/>
        </p:nvSpPr>
        <p:spPr>
          <a:xfrm>
            <a:off x="3403810" y="6625050"/>
            <a:ext cx="3927293" cy="2308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Read me: Provide summary/goal of what the presentation will cover</a:t>
            </a:r>
          </a:p>
        </p:txBody>
      </p:sp>
    </p:spTree>
    <p:extLst>
      <p:ext uri="{BB962C8B-B14F-4D97-AF65-F5344CB8AC3E}">
        <p14:creationId xmlns:p14="http://schemas.microsoft.com/office/powerpoint/2010/main" val="156106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23794-BC40-6C7F-8A68-49DAF4A4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744200" cy="697908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Informacion</a:t>
            </a:r>
            <a:r>
              <a:rPr lang="en-US" sz="4000" dirty="0"/>
              <a:t> de la </a:t>
            </a:r>
            <a:r>
              <a:rPr lang="en-US" sz="4000" dirty="0" err="1"/>
              <a:t>Empresa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6C255-F376-E5D9-8C48-A1ECCDAE19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B5E643-1473-4E70-BCB8-067A1D1F7D6F}"/>
              </a:ext>
            </a:extLst>
          </p:cNvPr>
          <p:cNvSpPr txBox="1"/>
          <p:nvPr/>
        </p:nvSpPr>
        <p:spPr>
          <a:xfrm>
            <a:off x="474871" y="1279827"/>
            <a:ext cx="5400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/>
              <a:t>Al completer la </a:t>
            </a:r>
            <a:r>
              <a:rPr lang="en-US" sz="1400" dirty="0" err="1"/>
              <a:t>informacion</a:t>
            </a:r>
            <a:r>
              <a:rPr lang="en-US" sz="1400" dirty="0"/>
              <a:t> de la </a:t>
            </a:r>
            <a:r>
              <a:rPr lang="en-US" sz="1400" dirty="0" err="1"/>
              <a:t>Empresa</a:t>
            </a:r>
            <a:r>
              <a:rPr lang="en-US" sz="1400" dirty="0"/>
              <a:t> es </a:t>
            </a:r>
            <a:r>
              <a:rPr lang="en-US" sz="1400" dirty="0" err="1"/>
              <a:t>importante</a:t>
            </a:r>
            <a:r>
              <a:rPr lang="en-US" sz="1400" dirty="0"/>
              <a:t> </a:t>
            </a:r>
            <a:r>
              <a:rPr lang="en-US" sz="1400" dirty="0" err="1"/>
              <a:t>tener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cuenta</a:t>
            </a:r>
            <a:r>
              <a:rPr lang="en-US" sz="1400" dirty="0"/>
              <a:t> </a:t>
            </a:r>
            <a:r>
              <a:rPr lang="en-US" sz="1400" dirty="0" err="1"/>
              <a:t>estos</a:t>
            </a:r>
            <a:r>
              <a:rPr lang="en-US" sz="1400" dirty="0"/>
              <a:t> pasos para </a:t>
            </a:r>
            <a:r>
              <a:rPr lang="en-US" sz="1400" dirty="0" err="1"/>
              <a:t>asegurarse</a:t>
            </a:r>
            <a:r>
              <a:rPr lang="en-US" sz="1400" dirty="0"/>
              <a:t> que la </a:t>
            </a:r>
            <a:r>
              <a:rPr lang="en-US" sz="1400" dirty="0" err="1"/>
              <a:t>informacion</a:t>
            </a:r>
            <a:r>
              <a:rPr lang="en-US" sz="1400" dirty="0"/>
              <a:t> </a:t>
            </a:r>
            <a:r>
              <a:rPr lang="en-US" sz="1400" dirty="0" err="1"/>
              <a:t>requirida</a:t>
            </a:r>
            <a:r>
              <a:rPr lang="en-US" sz="1400" dirty="0"/>
              <a:t> y la hoja no </a:t>
            </a:r>
            <a:r>
              <a:rPr lang="en-US" sz="1400" dirty="0" err="1"/>
              <a:t>presenta</a:t>
            </a:r>
            <a:r>
              <a:rPr lang="en-US" sz="1400" dirty="0"/>
              <a:t> </a:t>
            </a:r>
            <a:r>
              <a:rPr lang="en-US" sz="1400" dirty="0" err="1"/>
              <a:t>ningun</a:t>
            </a:r>
            <a:r>
              <a:rPr lang="en-US" sz="1400" dirty="0"/>
              <a:t> error.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3A2D175-E40E-84B7-F1A2-D70C5288B4BE}"/>
              </a:ext>
            </a:extLst>
          </p:cNvPr>
          <p:cNvSpPr/>
          <p:nvPr/>
        </p:nvSpPr>
        <p:spPr>
          <a:xfrm>
            <a:off x="5925148" y="2186550"/>
            <a:ext cx="287501" cy="2818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4AFE5C5-C61C-D16D-9397-2F46BE0BC3BA}"/>
              </a:ext>
            </a:extLst>
          </p:cNvPr>
          <p:cNvSpPr/>
          <p:nvPr/>
        </p:nvSpPr>
        <p:spPr>
          <a:xfrm>
            <a:off x="11819926" y="4008735"/>
            <a:ext cx="287501" cy="2818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4B06685-15AE-A748-88F2-9A63F99BAB39}"/>
              </a:ext>
            </a:extLst>
          </p:cNvPr>
          <p:cNvSpPr/>
          <p:nvPr/>
        </p:nvSpPr>
        <p:spPr>
          <a:xfrm>
            <a:off x="11768529" y="4679806"/>
            <a:ext cx="287501" cy="2818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B95041-3593-F646-613C-CA9C2E31DFF0}"/>
              </a:ext>
            </a:extLst>
          </p:cNvPr>
          <p:cNvSpPr txBox="1"/>
          <p:nvPr/>
        </p:nvSpPr>
        <p:spPr>
          <a:xfrm>
            <a:off x="5920768" y="2142818"/>
            <a:ext cx="16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DA1908-7FD0-184E-405F-6EE9EF9AE1E8}"/>
              </a:ext>
            </a:extLst>
          </p:cNvPr>
          <p:cNvSpPr txBox="1"/>
          <p:nvPr/>
        </p:nvSpPr>
        <p:spPr>
          <a:xfrm>
            <a:off x="11819926" y="3965003"/>
            <a:ext cx="21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8414C-71EB-6CF2-BF8A-44F0D07F0399}"/>
              </a:ext>
            </a:extLst>
          </p:cNvPr>
          <p:cNvSpPr txBox="1"/>
          <p:nvPr/>
        </p:nvSpPr>
        <p:spPr>
          <a:xfrm>
            <a:off x="11759833" y="4636074"/>
            <a:ext cx="21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E4215BD-C40C-8240-48B8-59565FC19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913" y="1279827"/>
            <a:ext cx="5523139" cy="472340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D8AF3F8-F71B-88AF-1E90-D0A7108CF30B}"/>
              </a:ext>
            </a:extLst>
          </p:cNvPr>
          <p:cNvSpPr txBox="1"/>
          <p:nvPr/>
        </p:nvSpPr>
        <p:spPr>
          <a:xfrm>
            <a:off x="137160" y="2186550"/>
            <a:ext cx="6142382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/>
              <a:t>Usar </a:t>
            </a:r>
            <a:r>
              <a:rPr lang="en-US" sz="1400" b="1" dirty="0" err="1"/>
              <a:t>una</a:t>
            </a:r>
            <a:r>
              <a:rPr lang="en-US" sz="1400" b="1" dirty="0"/>
              <a:t> version </a:t>
            </a:r>
            <a:r>
              <a:rPr lang="en-US" sz="1400" b="1" dirty="0" err="1"/>
              <a:t>antigua</a:t>
            </a:r>
            <a:br>
              <a:rPr lang="en-US" sz="1400" dirty="0"/>
            </a:br>
            <a:r>
              <a:rPr lang="en-US" sz="1400" b="1" dirty="0"/>
              <a:t>Error</a:t>
            </a:r>
            <a:r>
              <a:rPr lang="en-US" sz="1400" dirty="0"/>
              <a:t>: Usar </a:t>
            </a:r>
            <a:r>
              <a:rPr lang="en-US" sz="1400" dirty="0" err="1"/>
              <a:t>una</a:t>
            </a:r>
            <a:r>
              <a:rPr lang="en-US" sz="1400" dirty="0"/>
              <a:t> version Antigua que </a:t>
            </a:r>
            <a:r>
              <a:rPr lang="en-US" sz="1400" dirty="0" err="1"/>
              <a:t>permite</a:t>
            </a:r>
            <a:r>
              <a:rPr lang="en-US" sz="1400" dirty="0"/>
              <a:t> </a:t>
            </a:r>
            <a:r>
              <a:rPr lang="en-US" sz="1400" dirty="0" err="1"/>
              <a:t>elegir</a:t>
            </a:r>
            <a:r>
              <a:rPr lang="en-US" sz="1400" dirty="0"/>
              <a:t> entre Clase C y Clase D. </a:t>
            </a:r>
            <a:br>
              <a:rPr lang="en-US" sz="1400" dirty="0"/>
            </a:br>
            <a:r>
              <a:rPr lang="en-US" sz="1400" b="1" dirty="0"/>
              <a:t>Impacto</a:t>
            </a:r>
            <a:r>
              <a:rPr lang="en-US" sz="1400" dirty="0"/>
              <a:t>: Esta version </a:t>
            </a:r>
            <a:r>
              <a:rPr lang="en-US" sz="1400" dirty="0" err="1"/>
              <a:t>pasada</a:t>
            </a:r>
            <a:r>
              <a:rPr lang="en-US" sz="1400" dirty="0"/>
              <a:t> no </a:t>
            </a:r>
            <a:r>
              <a:rPr lang="en-US" sz="1400" dirty="0" err="1"/>
              <a:t>esta</a:t>
            </a:r>
            <a:r>
              <a:rPr lang="en-US" sz="1400" dirty="0"/>
              <a:t> al </a:t>
            </a:r>
            <a:r>
              <a:rPr lang="en-US" sz="1400" dirty="0" err="1"/>
              <a:t>dia</a:t>
            </a:r>
            <a:r>
              <a:rPr lang="en-US" sz="1400" dirty="0"/>
              <a:t> con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estandares</a:t>
            </a:r>
            <a:r>
              <a:rPr lang="en-US" sz="1400" dirty="0"/>
              <a:t> </a:t>
            </a:r>
            <a:r>
              <a:rPr lang="en-US" sz="1400" dirty="0" err="1"/>
              <a:t>actuales</a:t>
            </a:r>
            <a:r>
              <a:rPr lang="en-US" sz="1400" dirty="0"/>
              <a:t> de Cummins CDC. Esto </a:t>
            </a:r>
            <a:r>
              <a:rPr lang="en-US" sz="1400" dirty="0" err="1"/>
              <a:t>podria</a:t>
            </a:r>
            <a:r>
              <a:rPr lang="en-US" sz="1400" dirty="0"/>
              <a:t> </a:t>
            </a:r>
            <a:r>
              <a:rPr lang="en-US" sz="1400" dirty="0" err="1"/>
              <a:t>causar</a:t>
            </a:r>
            <a:r>
              <a:rPr lang="en-US" sz="1400" dirty="0"/>
              <a:t> </a:t>
            </a:r>
            <a:r>
              <a:rPr lang="en-US" sz="1400" dirty="0" err="1"/>
              <a:t>clasificacion</a:t>
            </a:r>
            <a:r>
              <a:rPr lang="en-US" sz="1400" dirty="0"/>
              <a:t> </a:t>
            </a:r>
            <a:r>
              <a:rPr lang="en-US" sz="1400" dirty="0" err="1"/>
              <a:t>incorrectas</a:t>
            </a:r>
            <a:r>
              <a:rPr lang="en-US" sz="1400" dirty="0"/>
              <a:t> y confusion </a:t>
            </a:r>
            <a:r>
              <a:rPr lang="en-US" sz="1400" dirty="0" err="1"/>
              <a:t>durante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entrenamiento</a:t>
            </a:r>
            <a:r>
              <a:rPr lang="en-US" sz="1400" dirty="0"/>
              <a:t> y revision. </a:t>
            </a:r>
            <a:endParaRPr lang="en-US" sz="1400" b="1" dirty="0"/>
          </a:p>
          <a:p>
            <a:pPr marL="342900" indent="-342900">
              <a:buAutoNum type="arabicPeriod"/>
            </a:pPr>
            <a:r>
              <a:rPr lang="en-US" sz="1400" b="1" dirty="0" err="1"/>
              <a:t>Solucion</a:t>
            </a:r>
            <a:r>
              <a:rPr lang="en-US" sz="1400" dirty="0"/>
              <a:t>: </a:t>
            </a:r>
            <a:r>
              <a:rPr lang="en-US" sz="1400" dirty="0" err="1"/>
              <a:t>Utiliza</a:t>
            </a:r>
            <a:r>
              <a:rPr lang="en-US" sz="1400" dirty="0"/>
              <a:t> la </a:t>
            </a:r>
            <a:r>
              <a:rPr lang="en-US" sz="1400" b="1" dirty="0"/>
              <a:t>Version 2.5 de Anthesis Cummins CDC</a:t>
            </a:r>
            <a:r>
              <a:rPr lang="en-US" sz="1400" dirty="0"/>
              <a:t>, </a:t>
            </a:r>
            <a:r>
              <a:rPr lang="en-US" sz="1400" dirty="0" err="1"/>
              <a:t>donde</a:t>
            </a:r>
            <a:r>
              <a:rPr lang="en-US" sz="1400" dirty="0"/>
              <a:t> solo </a:t>
            </a:r>
            <a:r>
              <a:rPr lang="en-US" sz="1400" dirty="0" err="1"/>
              <a:t>aparece</a:t>
            </a:r>
            <a:r>
              <a:rPr lang="en-US" sz="1400" dirty="0"/>
              <a:t> </a:t>
            </a:r>
            <a:r>
              <a:rPr lang="en-US" sz="1400" b="1" dirty="0"/>
              <a:t>Clase D </a:t>
            </a:r>
            <a:r>
              <a:rPr lang="en-US" sz="1400" dirty="0" err="1"/>
              <a:t>como</a:t>
            </a:r>
            <a:r>
              <a:rPr lang="en-US" sz="1400" dirty="0"/>
              <a:t> </a:t>
            </a:r>
            <a:r>
              <a:rPr lang="en-US" sz="1400" dirty="0" err="1"/>
              <a:t>opcion</a:t>
            </a:r>
            <a:r>
              <a:rPr lang="en-US" sz="1400" dirty="0"/>
              <a:t> unica. Si </a:t>
            </a:r>
            <a:r>
              <a:rPr lang="en-US" sz="1400" dirty="0" err="1"/>
              <a:t>estas</a:t>
            </a:r>
            <a:r>
              <a:rPr lang="en-US" sz="1400" dirty="0"/>
              <a:t> </a:t>
            </a:r>
            <a:r>
              <a:rPr lang="en-US" sz="1400" dirty="0" err="1"/>
              <a:t>usando</a:t>
            </a:r>
            <a:r>
              <a:rPr lang="en-US" sz="1400" dirty="0"/>
              <a:t> </a:t>
            </a:r>
            <a:r>
              <a:rPr lang="en-US" sz="1400" dirty="0" err="1"/>
              <a:t>una</a:t>
            </a:r>
            <a:r>
              <a:rPr lang="en-US" sz="1400" dirty="0"/>
              <a:t> version previa </a:t>
            </a:r>
            <a:r>
              <a:rPr lang="en-US" sz="1400" dirty="0" err="1"/>
              <a:t>asegurate</a:t>
            </a:r>
            <a:r>
              <a:rPr lang="en-US" sz="1400" dirty="0"/>
              <a:t> de </a:t>
            </a:r>
            <a:r>
              <a:rPr lang="en-US" sz="1400" dirty="0" err="1"/>
              <a:t>reemplazarla</a:t>
            </a:r>
            <a:r>
              <a:rPr lang="en-US" sz="1400" dirty="0"/>
              <a:t> </a:t>
            </a:r>
            <a:r>
              <a:rPr lang="en-US" sz="1400" dirty="0" err="1"/>
              <a:t>por</a:t>
            </a:r>
            <a:r>
              <a:rPr lang="en-US" sz="1400" dirty="0"/>
              <a:t> la version actual.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b="1" dirty="0"/>
              <a:t>Nombre </a:t>
            </a:r>
            <a:r>
              <a:rPr lang="en-US" sz="1400" b="1" dirty="0" err="1"/>
              <a:t>Incorrecto</a:t>
            </a:r>
            <a:r>
              <a:rPr lang="en-US" sz="1400" b="1" dirty="0"/>
              <a:t> de la </a:t>
            </a:r>
            <a:r>
              <a:rPr lang="en-US" sz="1400" b="1" dirty="0" err="1"/>
              <a:t>Empresa</a:t>
            </a:r>
            <a:r>
              <a:rPr lang="en-US" sz="1400" b="1" dirty="0"/>
              <a:t> o </a:t>
            </a:r>
            <a:r>
              <a:rPr lang="en-US" sz="1400" b="1" dirty="0" err="1"/>
              <a:t>su</a:t>
            </a:r>
            <a:r>
              <a:rPr lang="en-US" sz="1400" b="1" dirty="0"/>
              <a:t> </a:t>
            </a:r>
            <a:r>
              <a:rPr lang="en-US" sz="1400" b="1" dirty="0" err="1"/>
              <a:t>Codigo</a:t>
            </a:r>
            <a:r>
              <a:rPr lang="en-US" sz="1400" b="1" dirty="0"/>
              <a:t> de </a:t>
            </a:r>
            <a:r>
              <a:rPr lang="en-US" sz="1400" b="1" dirty="0" err="1"/>
              <a:t>Proveedor</a:t>
            </a:r>
            <a:br>
              <a:rPr lang="en-US" sz="1400" dirty="0"/>
            </a:br>
            <a:r>
              <a:rPr lang="en-US" sz="1400" b="1" dirty="0"/>
              <a:t>Error</a:t>
            </a:r>
            <a:r>
              <a:rPr lang="en-US" sz="1400" dirty="0"/>
              <a:t>: </a:t>
            </a:r>
            <a:r>
              <a:rPr lang="en-US" sz="1400" dirty="0" err="1"/>
              <a:t>Completar</a:t>
            </a:r>
            <a:r>
              <a:rPr lang="en-US" sz="1400" dirty="0"/>
              <a:t> con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nombre</a:t>
            </a:r>
            <a:r>
              <a:rPr lang="en-US" sz="1400" dirty="0"/>
              <a:t> </a:t>
            </a:r>
            <a:r>
              <a:rPr lang="en-US" sz="1400" dirty="0" err="1"/>
              <a:t>incorrecto</a:t>
            </a:r>
            <a:r>
              <a:rPr lang="en-US" sz="1400" dirty="0"/>
              <a:t> de la </a:t>
            </a:r>
            <a:r>
              <a:rPr lang="en-US" sz="1400" dirty="0" err="1"/>
              <a:t>Empresa</a:t>
            </a:r>
            <a:r>
              <a:rPr lang="en-US" sz="1400" dirty="0"/>
              <a:t> o un </a:t>
            </a:r>
            <a:r>
              <a:rPr lang="en-US" sz="1400" dirty="0" err="1"/>
              <a:t>codigo</a:t>
            </a:r>
            <a:r>
              <a:rPr lang="en-US" sz="1400" dirty="0"/>
              <a:t> de </a:t>
            </a:r>
            <a:r>
              <a:rPr lang="en-US" sz="1400" dirty="0" err="1"/>
              <a:t>proveedor</a:t>
            </a:r>
            <a:r>
              <a:rPr lang="en-US" sz="1400" dirty="0"/>
              <a:t> que no </a:t>
            </a:r>
            <a:r>
              <a:rPr lang="en-US" sz="1400" dirty="0" err="1"/>
              <a:t>aparece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los</a:t>
            </a:r>
            <a:r>
              <a:rPr lang="en-US" sz="1400" dirty="0"/>
              <a:t> records </a:t>
            </a:r>
            <a:r>
              <a:rPr lang="en-US" sz="1400" dirty="0" err="1"/>
              <a:t>oficiales</a:t>
            </a:r>
            <a:r>
              <a:rPr lang="en-US" sz="1400" dirty="0"/>
              <a:t> de Cummins. </a:t>
            </a:r>
            <a:r>
              <a:rPr lang="en-US" sz="1400" b="1" dirty="0"/>
              <a:t>Impacto</a:t>
            </a:r>
            <a:r>
              <a:rPr lang="en-US" sz="1400" dirty="0"/>
              <a:t>: </a:t>
            </a:r>
            <a:r>
              <a:rPr lang="en-US" sz="1400" dirty="0" err="1"/>
              <a:t>Informacion</a:t>
            </a:r>
            <a:r>
              <a:rPr lang="en-US" sz="1400" dirty="0"/>
              <a:t> que no </a:t>
            </a:r>
            <a:r>
              <a:rPr lang="en-US" sz="1400" dirty="0" err="1"/>
              <a:t>aparece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los</a:t>
            </a:r>
            <a:r>
              <a:rPr lang="en-US" sz="1400" dirty="0"/>
              <a:t> records </a:t>
            </a:r>
            <a:r>
              <a:rPr lang="en-US" sz="1400" dirty="0" err="1"/>
              <a:t>oficiales</a:t>
            </a:r>
            <a:r>
              <a:rPr lang="en-US" sz="1400" dirty="0"/>
              <a:t> de Cummins </a:t>
            </a:r>
            <a:r>
              <a:rPr lang="en-US" sz="1400" dirty="0" err="1"/>
              <a:t>puede</a:t>
            </a:r>
            <a:r>
              <a:rPr lang="en-US" sz="1400" dirty="0"/>
              <a:t> </a:t>
            </a:r>
            <a:r>
              <a:rPr lang="en-US" sz="1400" dirty="0" err="1"/>
              <a:t>causar</a:t>
            </a:r>
            <a:r>
              <a:rPr lang="en-US" sz="1400" dirty="0"/>
              <a:t> </a:t>
            </a:r>
            <a:r>
              <a:rPr lang="en-US" sz="1400" dirty="0" err="1"/>
              <a:t>retrasos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la </a:t>
            </a:r>
            <a:r>
              <a:rPr lang="en-US" sz="1400" dirty="0" err="1"/>
              <a:t>aprobacion</a:t>
            </a:r>
            <a:r>
              <a:rPr lang="en-US" sz="1400" dirty="0"/>
              <a:t>. </a:t>
            </a:r>
          </a:p>
          <a:p>
            <a:pPr marL="342900" indent="-342900">
              <a:buAutoNum type="arabicPeriod"/>
            </a:pPr>
            <a:r>
              <a:rPr lang="en-US" sz="1400" b="1" dirty="0" err="1"/>
              <a:t>Solucion</a:t>
            </a:r>
            <a:r>
              <a:rPr lang="en-US" sz="1400" dirty="0"/>
              <a:t>: </a:t>
            </a:r>
            <a:r>
              <a:rPr lang="en-US" sz="1400" dirty="0" err="1"/>
              <a:t>Verifica</a:t>
            </a:r>
            <a:r>
              <a:rPr lang="en-US" sz="1400" dirty="0"/>
              <a:t> que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b="1" dirty="0" err="1"/>
              <a:t>nombre</a:t>
            </a:r>
            <a:r>
              <a:rPr lang="en-US" sz="1400" b="1" dirty="0"/>
              <a:t> de la </a:t>
            </a:r>
            <a:r>
              <a:rPr lang="en-US" sz="1400" b="1" dirty="0" err="1"/>
              <a:t>Empresa</a:t>
            </a:r>
            <a:r>
              <a:rPr lang="en-US" sz="1400" b="1" dirty="0"/>
              <a:t> y </a:t>
            </a:r>
            <a:r>
              <a:rPr lang="en-US" sz="1400" b="1" dirty="0" err="1"/>
              <a:t>su</a:t>
            </a:r>
            <a:r>
              <a:rPr lang="en-US" sz="1400" b="1" dirty="0"/>
              <a:t> </a:t>
            </a:r>
            <a:r>
              <a:rPr lang="en-US" sz="1400" b="1" dirty="0" err="1"/>
              <a:t>codigo</a:t>
            </a:r>
            <a:r>
              <a:rPr lang="en-US" sz="1400" b="1" dirty="0"/>
              <a:t> de </a:t>
            </a:r>
            <a:r>
              <a:rPr lang="en-US" sz="1400" b="1" dirty="0" err="1"/>
              <a:t>proveedor</a:t>
            </a:r>
            <a:r>
              <a:rPr lang="en-US" sz="1400" b="1" dirty="0"/>
              <a:t> (vendor ID) </a:t>
            </a:r>
            <a:r>
              <a:rPr lang="en-US" sz="1400" dirty="0" err="1"/>
              <a:t>esta</a:t>
            </a:r>
            <a:r>
              <a:rPr lang="en-US" sz="1400" dirty="0"/>
              <a:t> </a:t>
            </a:r>
            <a:r>
              <a:rPr lang="en-US" sz="1400" dirty="0" err="1"/>
              <a:t>exactamente</a:t>
            </a:r>
            <a:r>
              <a:rPr lang="en-US" sz="1400" dirty="0"/>
              <a:t> </a:t>
            </a:r>
            <a:r>
              <a:rPr lang="en-US" sz="1400" dirty="0" err="1"/>
              <a:t>igual</a:t>
            </a:r>
            <a:r>
              <a:rPr lang="en-US" sz="1400" dirty="0"/>
              <a:t> a </a:t>
            </a:r>
            <a:r>
              <a:rPr lang="en-US" sz="1400" dirty="0" err="1"/>
              <a:t>los</a:t>
            </a:r>
            <a:r>
              <a:rPr lang="en-US" sz="1400" dirty="0"/>
              <a:t> records de Cummins. Si </a:t>
            </a:r>
            <a:r>
              <a:rPr lang="en-US" sz="1400" dirty="0" err="1"/>
              <a:t>tienes</a:t>
            </a:r>
            <a:r>
              <a:rPr lang="en-US" sz="1400" dirty="0"/>
              <a:t> </a:t>
            </a:r>
            <a:r>
              <a:rPr lang="en-US" sz="1400" dirty="0" err="1"/>
              <a:t>alguna</a:t>
            </a:r>
            <a:r>
              <a:rPr lang="en-US" sz="1400" dirty="0"/>
              <a:t> </a:t>
            </a:r>
            <a:r>
              <a:rPr lang="en-US" sz="1400" dirty="0" err="1"/>
              <a:t>duda</a:t>
            </a:r>
            <a:r>
              <a:rPr lang="en-US" sz="1400" dirty="0"/>
              <a:t> </a:t>
            </a:r>
            <a:r>
              <a:rPr lang="en-US" sz="1400" dirty="0" err="1"/>
              <a:t>contacta</a:t>
            </a:r>
            <a:r>
              <a:rPr lang="en-US" sz="1400" dirty="0"/>
              <a:t> a </a:t>
            </a:r>
            <a:r>
              <a:rPr lang="en-US" sz="1400" dirty="0" err="1"/>
              <a:t>tu</a:t>
            </a:r>
            <a:r>
              <a:rPr lang="en-US" sz="1400" dirty="0"/>
              <a:t> </a:t>
            </a:r>
            <a:r>
              <a:rPr lang="en-US" sz="1400" dirty="0" err="1"/>
              <a:t>contacto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Cummins para </a:t>
            </a:r>
            <a:r>
              <a:rPr lang="en-US" sz="1400" dirty="0" err="1"/>
              <a:t>confirmarlo</a:t>
            </a:r>
            <a:r>
              <a:rPr lang="en-US" sz="1400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EA79BF1-F4AB-E8DC-99F0-A7054E32DE8D}"/>
                  </a:ext>
                </a:extLst>
              </p14:cNvPr>
              <p14:cNvContentPartPr/>
              <p14:nvPr/>
            </p14:nvContentPartPr>
            <p14:xfrm>
              <a:off x="6567668" y="2340438"/>
              <a:ext cx="110880" cy="5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EA79BF1-F4AB-E8DC-99F0-A7054E32DE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3668" y="2232798"/>
                <a:ext cx="2185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E56A13B-C888-E1B2-56E3-68A8DFDA6CE1}"/>
                  </a:ext>
                </a:extLst>
              </p14:cNvPr>
              <p14:cNvContentPartPr/>
              <p14:nvPr/>
            </p14:nvContentPartPr>
            <p14:xfrm>
              <a:off x="10034108" y="4182198"/>
              <a:ext cx="1606680" cy="8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E56A13B-C888-E1B2-56E3-68A8DFDA6C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16108" y="4146198"/>
                <a:ext cx="16423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EF6C99D-FA05-6765-21E8-D860F84819BB}"/>
                  </a:ext>
                </a:extLst>
              </p14:cNvPr>
              <p14:cNvContentPartPr/>
              <p14:nvPr/>
            </p14:nvContentPartPr>
            <p14:xfrm>
              <a:off x="10034108" y="4778358"/>
              <a:ext cx="1335960" cy="39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EF6C99D-FA05-6765-21E8-D860F84819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16108" y="4742358"/>
                <a:ext cx="1371600" cy="1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002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3444B-E358-B142-CECE-2368C2DD8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64" y="220189"/>
            <a:ext cx="10744200" cy="58903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Tab de </a:t>
            </a:r>
            <a:r>
              <a:rPr lang="en-US" sz="4000" dirty="0" err="1"/>
              <a:t>Productos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D4EAC-E9C7-8A8C-7694-E0492DDA03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59F3E6-05E4-4783-403E-28F522360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134" y="1709530"/>
            <a:ext cx="5583863" cy="37371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23AB62-C14E-61FE-ECD4-70CB1D5F024F}"/>
              </a:ext>
            </a:extLst>
          </p:cNvPr>
          <p:cNvSpPr txBox="1"/>
          <p:nvPr/>
        </p:nvSpPr>
        <p:spPr>
          <a:xfrm>
            <a:off x="124558" y="918734"/>
            <a:ext cx="611495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/>
              <a:t>Este Tab es </a:t>
            </a:r>
            <a:r>
              <a:rPr lang="en-US" sz="1400" dirty="0" err="1"/>
              <a:t>esencial</a:t>
            </a:r>
            <a:r>
              <a:rPr lang="en-US" sz="1400" dirty="0"/>
              <a:t> para </a:t>
            </a:r>
            <a:r>
              <a:rPr lang="en-US" sz="1400" dirty="0" err="1"/>
              <a:t>identificar</a:t>
            </a:r>
            <a:r>
              <a:rPr lang="en-US" sz="1400" dirty="0"/>
              <a:t> </a:t>
            </a:r>
            <a:r>
              <a:rPr lang="en-US" sz="1400" dirty="0" err="1"/>
              <a:t>correctamente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producto</a:t>
            </a:r>
            <a:r>
              <a:rPr lang="en-US" sz="1400" dirty="0"/>
              <a:t>. Es </a:t>
            </a:r>
            <a:r>
              <a:rPr lang="en-US" sz="1400" dirty="0" err="1"/>
              <a:t>importante</a:t>
            </a:r>
            <a:r>
              <a:rPr lang="en-US" sz="1400" dirty="0"/>
              <a:t> que </a:t>
            </a:r>
            <a:r>
              <a:rPr lang="en-US" sz="1400" dirty="0" err="1"/>
              <a:t>esta</a:t>
            </a:r>
            <a:r>
              <a:rPr lang="en-US" sz="1400" dirty="0"/>
              <a:t> </a:t>
            </a:r>
            <a:r>
              <a:rPr lang="en-US" sz="1400" dirty="0" err="1"/>
              <a:t>informacion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correcta</a:t>
            </a:r>
            <a:r>
              <a:rPr lang="en-US" sz="1400" dirty="0"/>
              <a:t> para que </a:t>
            </a:r>
            <a:r>
              <a:rPr lang="en-US" sz="1400" dirty="0" err="1"/>
              <a:t>el</a:t>
            </a:r>
            <a:r>
              <a:rPr lang="en-US" sz="1400" dirty="0"/>
              <a:t> product sea </a:t>
            </a:r>
            <a:r>
              <a:rPr lang="en-US" sz="1400" dirty="0" err="1"/>
              <a:t>aprobado</a:t>
            </a:r>
            <a:r>
              <a:rPr lang="en-US" sz="1400" dirty="0"/>
              <a:t>.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b="1" dirty="0"/>
              <a:t>1. </a:t>
            </a:r>
            <a:r>
              <a:rPr lang="en-US" sz="1400" b="1" dirty="0" err="1"/>
              <a:t>Colocar</a:t>
            </a:r>
            <a:r>
              <a:rPr lang="en-US" sz="1400" b="1" dirty="0"/>
              <a:t> mas de un </a:t>
            </a:r>
            <a:r>
              <a:rPr lang="en-US" sz="1400" b="1" dirty="0" err="1"/>
              <a:t>producto</a:t>
            </a:r>
            <a:r>
              <a:rPr lang="en-US" sz="1400" b="1" dirty="0"/>
              <a:t> </a:t>
            </a:r>
            <a:r>
              <a:rPr lang="en-US" sz="1400" b="1" dirty="0" err="1"/>
              <a:t>en</a:t>
            </a:r>
            <a:r>
              <a:rPr lang="en-US" sz="1400" b="1" dirty="0"/>
              <a:t> </a:t>
            </a:r>
            <a:r>
              <a:rPr lang="en-US" sz="1400" b="1" dirty="0" err="1"/>
              <a:t>este</a:t>
            </a:r>
            <a:r>
              <a:rPr lang="en-US" sz="1400" b="1" dirty="0"/>
              <a:t> Tab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Error</a:t>
            </a:r>
            <a:r>
              <a:rPr lang="en-US" sz="1400" dirty="0"/>
              <a:t>: </a:t>
            </a:r>
            <a:r>
              <a:rPr lang="en-US" sz="1400" dirty="0" err="1"/>
              <a:t>Anadir</a:t>
            </a:r>
            <a:r>
              <a:rPr lang="en-US" sz="1400" dirty="0"/>
              <a:t> mas de un </a:t>
            </a:r>
            <a:r>
              <a:rPr lang="en-US" sz="1400" dirty="0" err="1"/>
              <a:t>producto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Tab.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Impacto</a:t>
            </a:r>
            <a:r>
              <a:rPr lang="en-US" sz="1400" dirty="0"/>
              <a:t>: Este tab </a:t>
            </a:r>
            <a:r>
              <a:rPr lang="en-US" sz="1400" dirty="0" err="1"/>
              <a:t>esta</a:t>
            </a:r>
            <a:r>
              <a:rPr lang="en-US" sz="1400" dirty="0"/>
              <a:t> </a:t>
            </a:r>
            <a:r>
              <a:rPr lang="en-US" sz="1400" dirty="0" err="1"/>
              <a:t>disenado</a:t>
            </a:r>
            <a:r>
              <a:rPr lang="en-US" sz="1400" dirty="0"/>
              <a:t> para </a:t>
            </a:r>
            <a:r>
              <a:rPr lang="en-US" sz="1400" dirty="0" err="1"/>
              <a:t>procesar</a:t>
            </a:r>
            <a:r>
              <a:rPr lang="en-US" sz="1400" dirty="0"/>
              <a:t> un </a:t>
            </a:r>
            <a:r>
              <a:rPr lang="en-US" sz="1400" dirty="0" err="1"/>
              <a:t>producto</a:t>
            </a:r>
            <a:r>
              <a:rPr lang="en-US" sz="1400" dirty="0"/>
              <a:t> </a:t>
            </a:r>
            <a:r>
              <a:rPr lang="en-US" sz="1400" dirty="0" err="1"/>
              <a:t>por</a:t>
            </a:r>
            <a:r>
              <a:rPr lang="en-US" sz="1400" dirty="0"/>
              <a:t> </a:t>
            </a:r>
            <a:r>
              <a:rPr lang="en-US" sz="1400" dirty="0" err="1"/>
              <a:t>cada</a:t>
            </a:r>
            <a:r>
              <a:rPr lang="en-US" sz="1400" dirty="0"/>
              <a:t> Anthesis de </a:t>
            </a:r>
            <a:r>
              <a:rPr lang="en-US" sz="1400" dirty="0" err="1"/>
              <a:t>clase</a:t>
            </a:r>
            <a:r>
              <a:rPr lang="en-US" sz="1400" dirty="0"/>
              <a:t> 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/>
              <a:t>Solucion</a:t>
            </a:r>
            <a:r>
              <a:rPr lang="en-US" sz="1400" dirty="0"/>
              <a:t>: </a:t>
            </a:r>
            <a:r>
              <a:rPr lang="en-US" sz="1400" dirty="0" err="1"/>
              <a:t>Asegurate</a:t>
            </a:r>
            <a:r>
              <a:rPr lang="en-US" sz="1400" dirty="0"/>
              <a:t> que solo UN </a:t>
            </a:r>
            <a:r>
              <a:rPr lang="en-US" sz="1400" dirty="0" err="1"/>
              <a:t>producto</a:t>
            </a:r>
            <a:r>
              <a:rPr lang="en-US" sz="1400" dirty="0"/>
              <a:t> </a:t>
            </a:r>
            <a:r>
              <a:rPr lang="en-US" sz="1400" dirty="0" err="1"/>
              <a:t>esta</a:t>
            </a:r>
            <a:r>
              <a:rPr lang="en-US" sz="1400" dirty="0"/>
              <a:t> </a:t>
            </a:r>
            <a:r>
              <a:rPr lang="en-US" sz="1400" dirty="0" err="1"/>
              <a:t>escrito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Tab. Si </a:t>
            </a:r>
            <a:r>
              <a:rPr lang="en-US" sz="1400" dirty="0" err="1"/>
              <a:t>tienes</a:t>
            </a:r>
            <a:r>
              <a:rPr lang="en-US" sz="1400" dirty="0"/>
              <a:t> mas </a:t>
            </a:r>
            <a:r>
              <a:rPr lang="en-US" sz="1400" dirty="0" err="1"/>
              <a:t>productos</a:t>
            </a:r>
            <a:r>
              <a:rPr lang="en-US" sz="1400" dirty="0"/>
              <a:t>, </a:t>
            </a:r>
            <a:r>
              <a:rPr lang="en-US" sz="1400" dirty="0" err="1"/>
              <a:t>estos</a:t>
            </a:r>
            <a:r>
              <a:rPr lang="en-US" sz="1400" dirty="0"/>
              <a:t> </a:t>
            </a:r>
            <a:r>
              <a:rPr lang="en-US" sz="1400" dirty="0" err="1"/>
              <a:t>deberan</a:t>
            </a:r>
            <a:r>
              <a:rPr lang="en-US" sz="1400" dirty="0"/>
              <a:t> </a:t>
            </a:r>
            <a:r>
              <a:rPr lang="en-US" sz="1400" dirty="0" err="1"/>
              <a:t>completarse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diferentes</a:t>
            </a:r>
            <a:r>
              <a:rPr lang="en-US" sz="1400" dirty="0"/>
              <a:t> Anthesis.</a:t>
            </a:r>
          </a:p>
          <a:p>
            <a:endParaRPr lang="en-US" sz="1400" dirty="0"/>
          </a:p>
          <a:p>
            <a:pPr>
              <a:buNone/>
            </a:pPr>
            <a:r>
              <a:rPr lang="en-US" sz="1400" b="1" dirty="0"/>
              <a:t>2. </a:t>
            </a:r>
            <a:r>
              <a:rPr lang="en-US" sz="1400" b="1" dirty="0" err="1"/>
              <a:t>Columnas</a:t>
            </a:r>
            <a:r>
              <a:rPr lang="en-US" sz="1400" b="1" dirty="0"/>
              <a:t> con </a:t>
            </a:r>
            <a:r>
              <a:rPr lang="en-US" sz="1400" b="1" dirty="0" err="1"/>
              <a:t>informacion</a:t>
            </a:r>
            <a:r>
              <a:rPr lang="en-US" sz="1400" b="1" dirty="0"/>
              <a:t> </a:t>
            </a:r>
            <a:r>
              <a:rPr lang="en-US" sz="1400" b="1" dirty="0" err="1"/>
              <a:t>incompletas</a:t>
            </a:r>
            <a:r>
              <a:rPr lang="en-US" sz="1400" b="1" dirty="0"/>
              <a:t> </a:t>
            </a:r>
          </a:p>
          <a:p>
            <a:pPr>
              <a:buNone/>
            </a:pPr>
            <a:r>
              <a:rPr lang="en-US" sz="1400" b="1" dirty="0"/>
              <a:t>Error</a:t>
            </a:r>
            <a:r>
              <a:rPr lang="en-US" sz="1400" dirty="0"/>
              <a:t>: </a:t>
            </a:r>
            <a:r>
              <a:rPr lang="en-US" sz="1400" dirty="0" err="1"/>
              <a:t>Dejar</a:t>
            </a:r>
            <a:r>
              <a:rPr lang="en-US" sz="1400" dirty="0"/>
              <a:t> las </a:t>
            </a:r>
            <a:r>
              <a:rPr lang="en-US" sz="1400" dirty="0" err="1"/>
              <a:t>columnas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blanco</a:t>
            </a:r>
            <a:r>
              <a:rPr lang="en-US" sz="1400" dirty="0"/>
              <a:t>, a </a:t>
            </a:r>
            <a:r>
              <a:rPr lang="en-US" sz="1400" dirty="0" err="1"/>
              <a:t>excepcion</a:t>
            </a:r>
            <a:r>
              <a:rPr lang="en-US" sz="1400" dirty="0"/>
              <a:t> de la </a:t>
            </a:r>
            <a:r>
              <a:rPr lang="en-US" sz="1400" dirty="0" err="1"/>
              <a:t>columna</a:t>
            </a:r>
            <a:r>
              <a:rPr lang="en-US" sz="1400" dirty="0"/>
              <a:t> </a:t>
            </a:r>
            <a:r>
              <a:rPr lang="en-US" sz="1400" dirty="0" err="1"/>
              <a:t>numero</a:t>
            </a:r>
            <a:r>
              <a:rPr lang="en-US" sz="1400" dirty="0"/>
              <a:t> 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Impacto</a:t>
            </a:r>
            <a:r>
              <a:rPr lang="en-US" sz="1400" dirty="0"/>
              <a:t>: </a:t>
            </a:r>
            <a:r>
              <a:rPr lang="en-US" sz="1400" dirty="0" err="1"/>
              <a:t>Informacion</a:t>
            </a:r>
            <a:r>
              <a:rPr lang="en-US" sz="1400" dirty="0"/>
              <a:t> incomplete </a:t>
            </a:r>
            <a:r>
              <a:rPr lang="en-US" sz="1400" dirty="0" err="1"/>
              <a:t>puede</a:t>
            </a:r>
            <a:r>
              <a:rPr lang="en-US" sz="1400" dirty="0"/>
              <a:t> </a:t>
            </a:r>
            <a:r>
              <a:rPr lang="en-US" sz="1400" dirty="0" err="1"/>
              <a:t>causar</a:t>
            </a:r>
            <a:r>
              <a:rPr lang="en-US" sz="1400" dirty="0"/>
              <a:t> que </a:t>
            </a:r>
            <a:r>
              <a:rPr lang="en-US" sz="1400" dirty="0" err="1"/>
              <a:t>esta</a:t>
            </a:r>
            <a:r>
              <a:rPr lang="en-US" sz="1400" dirty="0"/>
              <a:t> Anthesis sea </a:t>
            </a:r>
            <a:r>
              <a:rPr lang="en-US" sz="1400" dirty="0" err="1"/>
              <a:t>rechazada</a:t>
            </a:r>
            <a:r>
              <a:rPr lang="en-US" sz="14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/>
              <a:t>Solucion</a:t>
            </a:r>
            <a:r>
              <a:rPr lang="en-US" sz="1400" dirty="0"/>
              <a:t>: </a:t>
            </a:r>
            <a:r>
              <a:rPr lang="en-US" sz="1400" dirty="0" err="1"/>
              <a:t>Todas</a:t>
            </a:r>
            <a:r>
              <a:rPr lang="en-US" sz="1400" dirty="0"/>
              <a:t> las </a:t>
            </a:r>
            <a:r>
              <a:rPr lang="en-US" sz="1400" dirty="0" err="1"/>
              <a:t>columnas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Tab </a:t>
            </a:r>
            <a:r>
              <a:rPr lang="en-US" sz="1400" dirty="0" err="1"/>
              <a:t>deben</a:t>
            </a:r>
            <a:r>
              <a:rPr lang="en-US" sz="1400" dirty="0"/>
              <a:t> </a:t>
            </a:r>
            <a:r>
              <a:rPr lang="en-US" sz="1400" dirty="0" err="1"/>
              <a:t>estar</a:t>
            </a:r>
            <a:r>
              <a:rPr lang="en-US" sz="1400" dirty="0"/>
              <a:t> </a:t>
            </a:r>
            <a:r>
              <a:rPr lang="en-US" sz="1400" dirty="0" err="1"/>
              <a:t>completas</a:t>
            </a:r>
            <a:r>
              <a:rPr lang="en-US" sz="1400" dirty="0"/>
              <a:t> </a:t>
            </a:r>
            <a:r>
              <a:rPr lang="en-US" sz="1400" dirty="0" err="1"/>
              <a:t>correctamente</a:t>
            </a:r>
            <a:r>
              <a:rPr lang="en-US" sz="1400" dirty="0"/>
              <a:t> con </a:t>
            </a:r>
            <a:r>
              <a:rPr lang="en-US" sz="1400" dirty="0" err="1"/>
              <a:t>excepcion</a:t>
            </a:r>
            <a:r>
              <a:rPr lang="en-US" sz="1400" dirty="0"/>
              <a:t> de la </a:t>
            </a:r>
            <a:r>
              <a:rPr lang="en-US" sz="1400" dirty="0" err="1"/>
              <a:t>columna</a:t>
            </a:r>
            <a:r>
              <a:rPr lang="en-US" sz="1400" dirty="0"/>
              <a:t> de </a:t>
            </a:r>
            <a:r>
              <a:rPr lang="en-US" sz="1400" b="1" dirty="0"/>
              <a:t>"</a:t>
            </a:r>
            <a:r>
              <a:rPr lang="en-US" sz="1400" b="1" dirty="0" err="1"/>
              <a:t>Mfr</a:t>
            </a:r>
            <a:r>
              <a:rPr lang="en-US" sz="1400" b="1" dirty="0"/>
              <a:t> Site" (Manufacturer Site), </a:t>
            </a:r>
            <a:r>
              <a:rPr lang="en-US" sz="1400" dirty="0"/>
              <a:t>la </a:t>
            </a:r>
            <a:r>
              <a:rPr lang="en-US" sz="1400" dirty="0" err="1"/>
              <a:t>cual</a:t>
            </a:r>
            <a:r>
              <a:rPr lang="en-US" sz="1400" dirty="0"/>
              <a:t> </a:t>
            </a:r>
            <a:r>
              <a:rPr lang="en-US" sz="1400" dirty="0" err="1"/>
              <a:t>tienes</a:t>
            </a:r>
            <a:r>
              <a:rPr lang="en-US" sz="1400" dirty="0"/>
              <a:t> que </a:t>
            </a:r>
            <a:r>
              <a:rPr lang="en-US" sz="1400" dirty="0" err="1"/>
              <a:t>dejarla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blanco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pPr>
              <a:buNone/>
            </a:pPr>
            <a:r>
              <a:rPr lang="en-US" sz="1400" b="1" dirty="0"/>
              <a:t>3. No es </a:t>
            </a:r>
            <a:r>
              <a:rPr lang="en-US" sz="1400" b="1" dirty="0" err="1"/>
              <a:t>necesario</a:t>
            </a:r>
            <a:r>
              <a:rPr lang="en-US" sz="1400" b="1" dirty="0"/>
              <a:t> completer la </a:t>
            </a:r>
            <a:r>
              <a:rPr lang="en-US" sz="1400" b="1" dirty="0" err="1"/>
              <a:t>columna</a:t>
            </a:r>
            <a:r>
              <a:rPr lang="en-US" sz="1400" b="1" dirty="0"/>
              <a:t> </a:t>
            </a:r>
            <a:r>
              <a:rPr lang="en-US" sz="1400" b="1" dirty="0" err="1"/>
              <a:t>de"Mfr</a:t>
            </a:r>
            <a:r>
              <a:rPr lang="en-US" sz="1400" b="1" dirty="0"/>
              <a:t> Site"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Error</a:t>
            </a:r>
            <a:r>
              <a:rPr lang="en-US" sz="1400" dirty="0"/>
              <a:t>: </a:t>
            </a:r>
            <a:r>
              <a:rPr lang="en-US" sz="1400" dirty="0" err="1"/>
              <a:t>Completar</a:t>
            </a:r>
            <a:r>
              <a:rPr lang="en-US" sz="1400" dirty="0"/>
              <a:t> </a:t>
            </a:r>
            <a:r>
              <a:rPr lang="en-US" sz="1400" dirty="0" err="1"/>
              <a:t>esta</a:t>
            </a:r>
            <a:r>
              <a:rPr lang="en-US" sz="1400" dirty="0"/>
              <a:t> </a:t>
            </a:r>
            <a:r>
              <a:rPr lang="en-US" sz="1400" dirty="0" err="1"/>
              <a:t>columna</a:t>
            </a:r>
            <a:r>
              <a:rPr lang="en-US" sz="1400" dirty="0"/>
              <a:t> </a:t>
            </a:r>
            <a:r>
              <a:rPr lang="en-US" sz="1400" dirty="0" err="1"/>
              <a:t>innecesariamente</a:t>
            </a:r>
            <a:r>
              <a:rPr lang="en-US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Impacto</a:t>
            </a:r>
            <a:r>
              <a:rPr lang="en-US" sz="1400" dirty="0"/>
              <a:t>: Esto </a:t>
            </a:r>
            <a:r>
              <a:rPr lang="en-US" sz="1400" dirty="0" err="1"/>
              <a:t>puede</a:t>
            </a:r>
            <a:r>
              <a:rPr lang="en-US" sz="1400" dirty="0"/>
              <a:t> </a:t>
            </a:r>
            <a:r>
              <a:rPr lang="en-US" sz="1400" dirty="0" err="1"/>
              <a:t>causar</a:t>
            </a:r>
            <a:r>
              <a:rPr lang="en-US" sz="1400" dirty="0"/>
              <a:t> </a:t>
            </a:r>
            <a:r>
              <a:rPr lang="en-US" sz="1400" dirty="0" err="1"/>
              <a:t>confunsion</a:t>
            </a:r>
            <a:r>
              <a:rPr lang="en-US" sz="1400" dirty="0"/>
              <a:t> y </a:t>
            </a:r>
            <a:r>
              <a:rPr lang="en-US" sz="1400" dirty="0" err="1"/>
              <a:t>retrasar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proceso</a:t>
            </a:r>
            <a:r>
              <a:rPr lang="en-US" sz="1400" dirty="0"/>
              <a:t> de </a:t>
            </a:r>
            <a:r>
              <a:rPr lang="en-US" sz="1400" dirty="0" err="1"/>
              <a:t>aprobacion</a:t>
            </a:r>
            <a:r>
              <a:rPr lang="en-US" sz="1400" dirty="0"/>
              <a:t> </a:t>
            </a:r>
            <a:r>
              <a:rPr lang="en-US" sz="1400" dirty="0" err="1"/>
              <a:t>porque</a:t>
            </a:r>
            <a:r>
              <a:rPr lang="en-US" sz="1400" dirty="0"/>
              <a:t> </a:t>
            </a:r>
            <a:r>
              <a:rPr lang="en-US" sz="1400" dirty="0" err="1"/>
              <a:t>muchas</a:t>
            </a:r>
            <a:r>
              <a:rPr lang="en-US" sz="1400" dirty="0"/>
              <a:t> </a:t>
            </a:r>
            <a:r>
              <a:rPr lang="en-US" sz="1400" dirty="0" err="1"/>
              <a:t>veces</a:t>
            </a:r>
            <a:r>
              <a:rPr lang="en-US" sz="1400" dirty="0"/>
              <a:t> la </a:t>
            </a:r>
            <a:r>
              <a:rPr lang="en-US" sz="1400" dirty="0" err="1"/>
              <a:t>respuesta</a:t>
            </a:r>
            <a:r>
              <a:rPr lang="en-US" sz="1400" dirty="0"/>
              <a:t> del </a:t>
            </a:r>
            <a:r>
              <a:rPr lang="en-US" sz="1400" dirty="0" err="1"/>
              <a:t>proveedor</a:t>
            </a:r>
            <a:r>
              <a:rPr lang="en-US" sz="1400" dirty="0"/>
              <a:t> no es la </a:t>
            </a:r>
            <a:r>
              <a:rPr lang="en-US" sz="1400" dirty="0" err="1"/>
              <a:t>misma</a:t>
            </a:r>
            <a:r>
              <a:rPr lang="en-US" sz="1400" dirty="0"/>
              <a:t> que </a:t>
            </a:r>
            <a:r>
              <a:rPr lang="en-US" sz="1400" dirty="0" err="1"/>
              <a:t>aparece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nuestros</a:t>
            </a:r>
            <a:r>
              <a:rPr lang="en-US" sz="1400" dirty="0"/>
              <a:t> records </a:t>
            </a:r>
            <a:r>
              <a:rPr lang="en-US" sz="1400" dirty="0" err="1"/>
              <a:t>internos</a:t>
            </a:r>
            <a:r>
              <a:rPr lang="en-US" sz="14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Solution</a:t>
            </a:r>
            <a:r>
              <a:rPr lang="en-US" sz="1400" dirty="0"/>
              <a:t>: </a:t>
            </a:r>
            <a:r>
              <a:rPr lang="en-US" sz="1400" b="1" dirty="0"/>
              <a:t>No completes la </a:t>
            </a:r>
            <a:r>
              <a:rPr lang="en-US" sz="1400" b="1" dirty="0" err="1"/>
              <a:t>columna</a:t>
            </a:r>
            <a:r>
              <a:rPr lang="en-US" sz="1400" b="1" dirty="0"/>
              <a:t> de "</a:t>
            </a:r>
            <a:r>
              <a:rPr lang="en-US" sz="1400" b="1" dirty="0" err="1"/>
              <a:t>Mfr</a:t>
            </a:r>
            <a:r>
              <a:rPr lang="en-US" sz="1400" b="1" dirty="0"/>
              <a:t> Site“.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62F8E6-935E-3127-74D9-9CF532F7E135}"/>
                  </a:ext>
                </a:extLst>
              </p14:cNvPr>
              <p14:cNvContentPartPr/>
              <p14:nvPr/>
            </p14:nvContentPartPr>
            <p14:xfrm>
              <a:off x="6440134" y="2527998"/>
              <a:ext cx="2865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62F8E6-935E-3127-74D9-9CF532F7E1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6134" y="2420358"/>
                <a:ext cx="3942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3200B1BA-9C4A-8D7B-B2C5-9041263C4FDA}"/>
              </a:ext>
            </a:extLst>
          </p:cNvPr>
          <p:cNvSpPr/>
          <p:nvPr/>
        </p:nvSpPr>
        <p:spPr>
          <a:xfrm>
            <a:off x="6153574" y="2430847"/>
            <a:ext cx="286560" cy="2692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05F1F-A192-5F1C-07B1-EAFD9F437F6C}"/>
              </a:ext>
            </a:extLst>
          </p:cNvPr>
          <p:cNvSpPr txBox="1"/>
          <p:nvPr/>
        </p:nvSpPr>
        <p:spPr>
          <a:xfrm>
            <a:off x="6177584" y="2380813"/>
            <a:ext cx="11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E05BDC-92EA-AF87-88BB-36A6336986FB}"/>
              </a:ext>
            </a:extLst>
          </p:cNvPr>
          <p:cNvSpPr/>
          <p:nvPr/>
        </p:nvSpPr>
        <p:spPr>
          <a:xfrm>
            <a:off x="8416291" y="1993729"/>
            <a:ext cx="286560" cy="2692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190272-C6FA-FEBF-D966-017BC175EAB1}"/>
              </a:ext>
            </a:extLst>
          </p:cNvPr>
          <p:cNvSpPr txBox="1"/>
          <p:nvPr/>
        </p:nvSpPr>
        <p:spPr>
          <a:xfrm>
            <a:off x="8456508" y="1933410"/>
            <a:ext cx="11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853A58-A1D1-DE9E-A432-07789EDCF46D}"/>
              </a:ext>
            </a:extLst>
          </p:cNvPr>
          <p:cNvSpPr/>
          <p:nvPr/>
        </p:nvSpPr>
        <p:spPr>
          <a:xfrm>
            <a:off x="6611721" y="2658605"/>
            <a:ext cx="286560" cy="2692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DF4219-68BB-2646-AF13-682D85572FEC}"/>
              </a:ext>
            </a:extLst>
          </p:cNvPr>
          <p:cNvSpPr/>
          <p:nvPr/>
        </p:nvSpPr>
        <p:spPr>
          <a:xfrm>
            <a:off x="7338715" y="2658605"/>
            <a:ext cx="286560" cy="2692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59D2B5-6702-4FB9-55D9-D4C0A25CC910}"/>
              </a:ext>
            </a:extLst>
          </p:cNvPr>
          <p:cNvSpPr/>
          <p:nvPr/>
        </p:nvSpPr>
        <p:spPr>
          <a:xfrm>
            <a:off x="8022892" y="2656110"/>
            <a:ext cx="286560" cy="2692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989700-A51B-F45A-AF71-D177F13B5BF6}"/>
              </a:ext>
            </a:extLst>
          </p:cNvPr>
          <p:cNvSpPr/>
          <p:nvPr/>
        </p:nvSpPr>
        <p:spPr>
          <a:xfrm>
            <a:off x="9274855" y="2656110"/>
            <a:ext cx="286560" cy="2692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B9C879-EF03-E7EA-A2E2-3DF22AD50199}"/>
              </a:ext>
            </a:extLst>
          </p:cNvPr>
          <p:cNvSpPr/>
          <p:nvPr/>
        </p:nvSpPr>
        <p:spPr>
          <a:xfrm>
            <a:off x="10161058" y="2656110"/>
            <a:ext cx="286560" cy="2692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0AB611-F604-6395-AF48-BBD8BF1BE518}"/>
              </a:ext>
            </a:extLst>
          </p:cNvPr>
          <p:cNvSpPr/>
          <p:nvPr/>
        </p:nvSpPr>
        <p:spPr>
          <a:xfrm>
            <a:off x="11219906" y="2656110"/>
            <a:ext cx="286560" cy="2692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89CEC4-4738-CCDF-2871-A88E6EFD03E6}"/>
              </a:ext>
            </a:extLst>
          </p:cNvPr>
          <p:cNvSpPr/>
          <p:nvPr/>
        </p:nvSpPr>
        <p:spPr>
          <a:xfrm>
            <a:off x="11645825" y="2656109"/>
            <a:ext cx="286560" cy="2692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E75F34-B3EC-61F9-E989-58403000A952}"/>
              </a:ext>
            </a:extLst>
          </p:cNvPr>
          <p:cNvSpPr txBox="1"/>
          <p:nvPr/>
        </p:nvSpPr>
        <p:spPr>
          <a:xfrm>
            <a:off x="6611350" y="2606075"/>
            <a:ext cx="14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20848B-4E6B-14D3-5C55-9B34D855B86D}"/>
              </a:ext>
            </a:extLst>
          </p:cNvPr>
          <p:cNvSpPr txBox="1"/>
          <p:nvPr/>
        </p:nvSpPr>
        <p:spPr>
          <a:xfrm>
            <a:off x="7352146" y="2583656"/>
            <a:ext cx="14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B19AC8-EABC-2B2C-145D-D53BE2879819}"/>
              </a:ext>
            </a:extLst>
          </p:cNvPr>
          <p:cNvSpPr txBox="1"/>
          <p:nvPr/>
        </p:nvSpPr>
        <p:spPr>
          <a:xfrm>
            <a:off x="8026509" y="2583656"/>
            <a:ext cx="14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ABD50F-8074-E546-E7CB-F0CF79F8F10D}"/>
              </a:ext>
            </a:extLst>
          </p:cNvPr>
          <p:cNvSpPr txBox="1"/>
          <p:nvPr/>
        </p:nvSpPr>
        <p:spPr>
          <a:xfrm>
            <a:off x="9277286" y="2583656"/>
            <a:ext cx="14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7DC7C8-5510-1050-1A86-5FCA2615AE15}"/>
              </a:ext>
            </a:extLst>
          </p:cNvPr>
          <p:cNvSpPr txBox="1"/>
          <p:nvPr/>
        </p:nvSpPr>
        <p:spPr>
          <a:xfrm>
            <a:off x="10161053" y="2583656"/>
            <a:ext cx="14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E7DCDA-98A2-D9ED-4193-2178495810FA}"/>
              </a:ext>
            </a:extLst>
          </p:cNvPr>
          <p:cNvSpPr txBox="1"/>
          <p:nvPr/>
        </p:nvSpPr>
        <p:spPr>
          <a:xfrm>
            <a:off x="11219901" y="2603749"/>
            <a:ext cx="14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A942E6-DACF-CAB4-275F-25C3A1C8285C}"/>
              </a:ext>
            </a:extLst>
          </p:cNvPr>
          <p:cNvSpPr txBox="1"/>
          <p:nvPr/>
        </p:nvSpPr>
        <p:spPr>
          <a:xfrm>
            <a:off x="11660610" y="2611700"/>
            <a:ext cx="14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009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1A0BD-5BD4-6C2C-67A1-D96AA6CB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64" y="334277"/>
            <a:ext cx="10744200" cy="769053"/>
          </a:xfrm>
        </p:spPr>
        <p:txBody>
          <a:bodyPr>
            <a:normAutofit/>
          </a:bodyPr>
          <a:lstStyle/>
          <a:p>
            <a:r>
              <a:rPr lang="en-US" sz="4000" dirty="0"/>
              <a:t>Tab de </a:t>
            </a:r>
            <a:r>
              <a:rPr lang="en-US" sz="4000" dirty="0" err="1"/>
              <a:t>Productos</a:t>
            </a:r>
            <a:r>
              <a:rPr lang="en-US" sz="4000" dirty="0"/>
              <a:t> </a:t>
            </a:r>
            <a:r>
              <a:rPr lang="en-US" sz="4000" dirty="0" err="1"/>
              <a:t>Secundarios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A3EAC-D5B0-CBB7-7201-DF2B139763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FDF53-DA4D-2372-C20E-59FE0D169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1" y="1903230"/>
            <a:ext cx="6120200" cy="34957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0A75F0-C2E9-2D46-9069-942FCDE571DB}"/>
              </a:ext>
            </a:extLst>
          </p:cNvPr>
          <p:cNvSpPr txBox="1"/>
          <p:nvPr/>
        </p:nvSpPr>
        <p:spPr>
          <a:xfrm>
            <a:off x="277964" y="1229896"/>
            <a:ext cx="57037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/>
              <a:t>The Sub Products tab breaks down the main product into its individual components. 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sz="1200" b="1" dirty="0"/>
              <a:t>1. </a:t>
            </a:r>
            <a:r>
              <a:rPr lang="en-US" sz="1200" b="1" dirty="0" err="1"/>
              <a:t>Repetir</a:t>
            </a:r>
            <a:r>
              <a:rPr lang="en-US" sz="1200" b="1" dirty="0"/>
              <a:t> </a:t>
            </a:r>
            <a:r>
              <a:rPr lang="en-US" sz="1200" b="1" dirty="0" err="1"/>
              <a:t>los</a:t>
            </a:r>
            <a:r>
              <a:rPr lang="en-US" sz="1200" b="1" dirty="0"/>
              <a:t> </a:t>
            </a:r>
            <a:r>
              <a:rPr lang="en-US" sz="1200" b="1" dirty="0" err="1"/>
              <a:t>nombres</a:t>
            </a:r>
            <a:r>
              <a:rPr lang="en-US" sz="1200" b="1" dirty="0"/>
              <a:t> de </a:t>
            </a:r>
            <a:r>
              <a:rPr lang="en-US" sz="1200" b="1" dirty="0" err="1"/>
              <a:t>productos</a:t>
            </a:r>
            <a:r>
              <a:rPr lang="en-US" sz="1200" b="1" dirty="0"/>
              <a:t> </a:t>
            </a:r>
            <a:r>
              <a:rPr lang="en-US" sz="1200" b="1" dirty="0" err="1"/>
              <a:t>secundarios</a:t>
            </a:r>
            <a:r>
              <a:rPr lang="en-US" sz="1200" b="1" dirty="0"/>
              <a:t> con </a:t>
            </a:r>
            <a:r>
              <a:rPr lang="en-US" sz="1200" b="1" dirty="0" err="1"/>
              <a:t>el</a:t>
            </a:r>
            <a:r>
              <a:rPr lang="en-US" sz="1200" b="1" dirty="0"/>
              <a:t> productor principal.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/>
              <a:t>Error</a:t>
            </a:r>
            <a:r>
              <a:rPr lang="en-US" sz="1200" dirty="0"/>
              <a:t>: Usar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mismo</a:t>
            </a:r>
            <a:r>
              <a:rPr lang="en-US" sz="1200" dirty="0"/>
              <a:t> </a:t>
            </a:r>
            <a:r>
              <a:rPr lang="en-US" sz="1200" dirty="0" err="1"/>
              <a:t>nombre</a:t>
            </a:r>
            <a:r>
              <a:rPr lang="en-US" sz="1200" dirty="0"/>
              <a:t> para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productos</a:t>
            </a:r>
            <a:r>
              <a:rPr lang="en-US" sz="1200" dirty="0"/>
              <a:t> </a:t>
            </a:r>
            <a:r>
              <a:rPr lang="en-US" sz="1200" dirty="0" err="1"/>
              <a:t>secundarios</a:t>
            </a:r>
            <a:r>
              <a:rPr lang="en-US" sz="1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/>
              <a:t>Impacto</a:t>
            </a:r>
            <a:r>
              <a:rPr lang="en-US" sz="1200" dirty="0"/>
              <a:t>: </a:t>
            </a:r>
            <a:r>
              <a:rPr lang="en-US" sz="1200" dirty="0" err="1"/>
              <a:t>Nombres</a:t>
            </a:r>
            <a:r>
              <a:rPr lang="en-US" sz="1200" dirty="0"/>
              <a:t> </a:t>
            </a:r>
            <a:r>
              <a:rPr lang="en-US" sz="1200" dirty="0" err="1"/>
              <a:t>duplicados</a:t>
            </a:r>
            <a:r>
              <a:rPr lang="en-US" sz="1200" dirty="0"/>
              <a:t> </a:t>
            </a:r>
            <a:r>
              <a:rPr lang="en-US" sz="1200" dirty="0" err="1"/>
              <a:t>pueden</a:t>
            </a:r>
            <a:r>
              <a:rPr lang="en-US" sz="1200" dirty="0"/>
              <a:t> </a:t>
            </a:r>
            <a:r>
              <a:rPr lang="en-US" sz="1200" dirty="0" err="1"/>
              <a:t>causar</a:t>
            </a:r>
            <a:r>
              <a:rPr lang="en-US" sz="1200" dirty="0"/>
              <a:t> </a:t>
            </a:r>
            <a:r>
              <a:rPr lang="en-US" sz="1200" dirty="0" err="1"/>
              <a:t>errores</a:t>
            </a:r>
            <a:r>
              <a:rPr lang="en-US" sz="1200" dirty="0"/>
              <a:t> y </a:t>
            </a:r>
            <a:r>
              <a:rPr lang="en-US" sz="1200" dirty="0" err="1"/>
              <a:t>rechazos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no </a:t>
            </a:r>
            <a:r>
              <a:rPr lang="en-US" sz="1200" dirty="0" err="1"/>
              <a:t>tener</a:t>
            </a:r>
            <a:r>
              <a:rPr lang="en-US" sz="1200" dirty="0"/>
              <a:t> </a:t>
            </a:r>
            <a:r>
              <a:rPr lang="en-US" sz="1200" dirty="0" err="1"/>
              <a:t>claridad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estructura</a:t>
            </a:r>
            <a:r>
              <a:rPr lang="en-US" sz="1200" dirty="0"/>
              <a:t> del </a:t>
            </a:r>
            <a:r>
              <a:rPr lang="en-US" sz="1200" dirty="0" err="1"/>
              <a:t>producto</a:t>
            </a:r>
            <a:r>
              <a:rPr lang="en-US" sz="12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 err="1"/>
              <a:t>Solucion</a:t>
            </a:r>
            <a:r>
              <a:rPr lang="en-US" sz="1200" dirty="0"/>
              <a:t>: </a:t>
            </a:r>
            <a:r>
              <a:rPr lang="en-US" sz="1200" dirty="0" err="1"/>
              <a:t>Asegurese</a:t>
            </a:r>
            <a:r>
              <a:rPr lang="en-US" sz="1200" dirty="0"/>
              <a:t> que </a:t>
            </a:r>
            <a:r>
              <a:rPr lang="en-US" sz="1200" dirty="0" err="1"/>
              <a:t>cada</a:t>
            </a:r>
            <a:r>
              <a:rPr lang="en-US" sz="1200" dirty="0"/>
              <a:t> </a:t>
            </a:r>
            <a:r>
              <a:rPr lang="en-US" sz="1200" dirty="0" err="1"/>
              <a:t>producto</a:t>
            </a:r>
            <a:r>
              <a:rPr lang="en-US" sz="1200" dirty="0"/>
              <a:t> </a:t>
            </a:r>
            <a:r>
              <a:rPr lang="en-US" sz="1200" dirty="0" err="1"/>
              <a:t>secundario</a:t>
            </a:r>
            <a:r>
              <a:rPr lang="en-US" sz="1200" dirty="0"/>
              <a:t> </a:t>
            </a:r>
            <a:r>
              <a:rPr lang="en-US" sz="1200" dirty="0" err="1"/>
              <a:t>tiene</a:t>
            </a:r>
            <a:r>
              <a:rPr lang="en-US" sz="1200" dirty="0"/>
              <a:t> un </a:t>
            </a:r>
            <a:r>
              <a:rPr lang="en-US" sz="1200" dirty="0" err="1"/>
              <a:t>nombre</a:t>
            </a:r>
            <a:r>
              <a:rPr lang="en-US" sz="1200" dirty="0"/>
              <a:t> </a:t>
            </a:r>
            <a:r>
              <a:rPr lang="en-US" sz="1200" dirty="0" err="1"/>
              <a:t>unico</a:t>
            </a:r>
            <a:r>
              <a:rPr lang="en-US" sz="1200" dirty="0"/>
              <a:t> que no es </a:t>
            </a:r>
            <a:r>
              <a:rPr lang="en-US" sz="1200" dirty="0" err="1"/>
              <a:t>igual</a:t>
            </a:r>
            <a:r>
              <a:rPr lang="en-US" sz="1200" dirty="0"/>
              <a:t> al </a:t>
            </a:r>
            <a:r>
              <a:rPr lang="en-US" sz="1200" dirty="0" err="1"/>
              <a:t>producto</a:t>
            </a:r>
            <a:r>
              <a:rPr lang="en-US" sz="1200" dirty="0"/>
              <a:t> principal.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None/>
            </a:pPr>
            <a:r>
              <a:rPr lang="en-US" sz="1200" b="1" dirty="0"/>
              <a:t>2. Total de masa </a:t>
            </a:r>
            <a:r>
              <a:rPr lang="en-US" sz="1200" b="1" dirty="0" err="1"/>
              <a:t>incorrecta</a:t>
            </a:r>
            <a:endParaRPr lang="en-US" sz="1200" b="1" dirty="0"/>
          </a:p>
          <a:p>
            <a:pPr>
              <a:buNone/>
            </a:pPr>
            <a:r>
              <a:rPr lang="en-US" sz="1200" b="1" dirty="0"/>
              <a:t>Error</a:t>
            </a:r>
            <a:r>
              <a:rPr lang="en-US" sz="1200" dirty="0"/>
              <a:t>: La </a:t>
            </a:r>
            <a:r>
              <a:rPr lang="en-US" sz="1200" dirty="0" err="1"/>
              <a:t>suma</a:t>
            </a:r>
            <a:r>
              <a:rPr lang="en-US" sz="1200" dirty="0"/>
              <a:t> de las </a:t>
            </a:r>
            <a:r>
              <a:rPr lang="en-US" sz="1200" dirty="0" err="1"/>
              <a:t>masas</a:t>
            </a:r>
            <a:r>
              <a:rPr lang="en-US" sz="1200" dirty="0"/>
              <a:t> de </a:t>
            </a:r>
            <a:r>
              <a:rPr lang="en-US" sz="1200" dirty="0" err="1"/>
              <a:t>productos</a:t>
            </a:r>
            <a:r>
              <a:rPr lang="en-US" sz="1200" dirty="0"/>
              <a:t> </a:t>
            </a:r>
            <a:r>
              <a:rPr lang="en-US" sz="1200" dirty="0" err="1"/>
              <a:t>secundarios</a:t>
            </a:r>
            <a:r>
              <a:rPr lang="en-US" sz="1200" dirty="0"/>
              <a:t> no es </a:t>
            </a:r>
            <a:r>
              <a:rPr lang="en-US" sz="1200" dirty="0" err="1"/>
              <a:t>igual</a:t>
            </a:r>
            <a:r>
              <a:rPr lang="en-US" sz="1200" dirty="0"/>
              <a:t> a la masa total del product principal </a:t>
            </a:r>
            <a:r>
              <a:rPr lang="en-US" sz="1200" dirty="0" err="1"/>
              <a:t>escrito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Tab de </a:t>
            </a:r>
            <a:r>
              <a:rPr lang="en-US" sz="1200" dirty="0" err="1"/>
              <a:t>Productos</a:t>
            </a:r>
            <a:r>
              <a:rPr lang="en-US" sz="12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/>
              <a:t>Impacto</a:t>
            </a:r>
            <a:r>
              <a:rPr lang="en-US" sz="1200" dirty="0"/>
              <a:t>: Masa Desigual </a:t>
            </a:r>
            <a:r>
              <a:rPr lang="en-US" sz="1200" dirty="0" err="1"/>
              <a:t>puede</a:t>
            </a:r>
            <a:r>
              <a:rPr lang="en-US" sz="1200" dirty="0"/>
              <a:t> </a:t>
            </a:r>
            <a:r>
              <a:rPr lang="en-US" sz="1200" dirty="0" err="1"/>
              <a:t>causar</a:t>
            </a:r>
            <a:r>
              <a:rPr lang="en-US" sz="1200" dirty="0"/>
              <a:t> </a:t>
            </a:r>
            <a:r>
              <a:rPr lang="en-US" sz="1200" dirty="0" err="1"/>
              <a:t>errores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validacion</a:t>
            </a:r>
            <a:r>
              <a:rPr lang="en-US" sz="12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 err="1"/>
              <a:t>Solucion</a:t>
            </a:r>
            <a:r>
              <a:rPr lang="en-US" sz="1200" dirty="0"/>
              <a:t>: </a:t>
            </a:r>
            <a:r>
              <a:rPr lang="en-US" sz="1200" b="1" dirty="0" err="1"/>
              <a:t>Asegurate</a:t>
            </a:r>
            <a:r>
              <a:rPr lang="en-US" sz="1200" b="1" dirty="0"/>
              <a:t> que </a:t>
            </a:r>
            <a:r>
              <a:rPr lang="en-US" sz="1200" b="1" dirty="0" err="1"/>
              <a:t>el</a:t>
            </a:r>
            <a:r>
              <a:rPr lang="en-US" sz="1200" b="1" dirty="0"/>
              <a:t> total de la </a:t>
            </a:r>
            <a:r>
              <a:rPr lang="en-US" sz="1200" b="1" dirty="0" err="1"/>
              <a:t>suma</a:t>
            </a:r>
            <a:r>
              <a:rPr lang="en-US" sz="1200" b="1" dirty="0"/>
              <a:t> de las </a:t>
            </a:r>
            <a:r>
              <a:rPr lang="en-US" sz="1200" b="1" dirty="0" err="1"/>
              <a:t>masas</a:t>
            </a:r>
            <a:r>
              <a:rPr lang="en-US" sz="1200" b="1" dirty="0"/>
              <a:t> </a:t>
            </a:r>
            <a:r>
              <a:rPr lang="en-US" sz="1200" b="1" dirty="0" err="1"/>
              <a:t>secundarias</a:t>
            </a:r>
            <a:r>
              <a:rPr lang="en-US" sz="1200" b="1" dirty="0"/>
              <a:t> es la </a:t>
            </a:r>
            <a:r>
              <a:rPr lang="en-US" sz="1200" b="1" dirty="0" err="1"/>
              <a:t>misma</a:t>
            </a:r>
            <a:r>
              <a:rPr lang="en-US" sz="1200" b="1" dirty="0"/>
              <a:t> que la masa del </a:t>
            </a:r>
            <a:r>
              <a:rPr lang="en-US" sz="1200" b="1" dirty="0" err="1"/>
              <a:t>Producto</a:t>
            </a:r>
            <a:r>
              <a:rPr lang="en-US" sz="1200" b="1" dirty="0"/>
              <a:t> principal.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None/>
            </a:pPr>
            <a:r>
              <a:rPr lang="en-US" sz="1200" b="1" dirty="0"/>
              <a:t>3. </a:t>
            </a:r>
            <a:r>
              <a:rPr lang="en-US" sz="1200" b="1" dirty="0" err="1"/>
              <a:t>Unidades</a:t>
            </a:r>
            <a:r>
              <a:rPr lang="en-US" sz="1200" b="1" dirty="0"/>
              <a:t> </a:t>
            </a:r>
            <a:r>
              <a:rPr lang="en-US" sz="1200" b="1" dirty="0" err="1"/>
              <a:t>inconsistentes</a:t>
            </a:r>
            <a:r>
              <a:rPr lang="en-US" sz="1200" b="1" dirty="0"/>
              <a:t> de </a:t>
            </a:r>
            <a:r>
              <a:rPr lang="en-US" sz="1200" b="1" dirty="0" err="1"/>
              <a:t>medida</a:t>
            </a:r>
            <a:endParaRPr lang="en-US" sz="1200" b="1" dirty="0"/>
          </a:p>
          <a:p>
            <a:pPr>
              <a:buNone/>
            </a:pPr>
            <a:r>
              <a:rPr lang="en-US" sz="1200" b="1" dirty="0"/>
              <a:t>Error</a:t>
            </a:r>
            <a:r>
              <a:rPr lang="en-US" sz="1200" dirty="0"/>
              <a:t>: No usar las </a:t>
            </a:r>
            <a:r>
              <a:rPr lang="en-US" sz="1200" dirty="0" err="1"/>
              <a:t>unidades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forma </a:t>
            </a:r>
            <a:r>
              <a:rPr lang="en-US" sz="1200" dirty="0" err="1"/>
              <a:t>consistente</a:t>
            </a:r>
            <a:r>
              <a:rPr lang="en-US" sz="1200" dirty="0"/>
              <a:t> (</a:t>
            </a:r>
            <a:r>
              <a:rPr lang="en-US" sz="1200" dirty="0" err="1"/>
              <a:t>ejemplos</a:t>
            </a:r>
            <a:r>
              <a:rPr lang="en-US" sz="1200" dirty="0"/>
              <a:t>, </a:t>
            </a:r>
            <a:r>
              <a:rPr lang="en-US" sz="1200" dirty="0" err="1"/>
              <a:t>gramos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un tab, </a:t>
            </a:r>
            <a:r>
              <a:rPr lang="en-US" sz="1200" dirty="0" err="1"/>
              <a:t>kilogramos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otra</a:t>
            </a:r>
            <a:r>
              <a:rPr lang="en-US" sz="12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/>
              <a:t>Impacto</a:t>
            </a:r>
            <a:r>
              <a:rPr lang="en-US" sz="1200" dirty="0"/>
              <a:t>: Al </a:t>
            </a:r>
            <a:r>
              <a:rPr lang="en-US" sz="1200" dirty="0" err="1"/>
              <a:t>tener</a:t>
            </a:r>
            <a:r>
              <a:rPr lang="en-US" sz="1200" dirty="0"/>
              <a:t> </a:t>
            </a:r>
            <a:r>
              <a:rPr lang="en-US" sz="1200" dirty="0" err="1"/>
              <a:t>diferentes</a:t>
            </a:r>
            <a:r>
              <a:rPr lang="en-US" sz="1200" dirty="0"/>
              <a:t> </a:t>
            </a:r>
            <a:r>
              <a:rPr lang="en-US" sz="1200" dirty="0" err="1"/>
              <a:t>unidades</a:t>
            </a:r>
            <a:r>
              <a:rPr lang="en-US" sz="1200" dirty="0"/>
              <a:t> </a:t>
            </a:r>
            <a:r>
              <a:rPr lang="en-US" sz="1200" dirty="0" err="1"/>
              <a:t>puede</a:t>
            </a:r>
            <a:r>
              <a:rPr lang="en-US" sz="1200" dirty="0"/>
              <a:t> </a:t>
            </a:r>
            <a:r>
              <a:rPr lang="en-US" sz="1200" dirty="0" err="1"/>
              <a:t>causar</a:t>
            </a:r>
            <a:r>
              <a:rPr lang="en-US" sz="1200" dirty="0"/>
              <a:t> </a:t>
            </a:r>
            <a:r>
              <a:rPr lang="en-US" sz="1200" dirty="0" err="1"/>
              <a:t>errores</a:t>
            </a:r>
            <a:r>
              <a:rPr lang="en-US" sz="1200" dirty="0"/>
              <a:t> y </a:t>
            </a:r>
            <a:r>
              <a:rPr lang="en-US" sz="1200" dirty="0" err="1"/>
              <a:t>rechazo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aprobacion</a:t>
            </a:r>
            <a:r>
              <a:rPr lang="en-US" sz="12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 err="1"/>
              <a:t>Solucion</a:t>
            </a:r>
            <a:r>
              <a:rPr lang="en-US" sz="1200" dirty="0"/>
              <a:t>: </a:t>
            </a:r>
            <a:r>
              <a:rPr lang="en-US" sz="1200" b="1" dirty="0"/>
              <a:t>Usar </a:t>
            </a:r>
            <a:r>
              <a:rPr lang="en-US" sz="1200" b="1" dirty="0" err="1"/>
              <a:t>unidades</a:t>
            </a:r>
            <a:r>
              <a:rPr lang="en-US" sz="1200" b="1" dirty="0"/>
              <a:t> </a:t>
            </a:r>
            <a:r>
              <a:rPr lang="en-US" sz="1200" b="1" dirty="0" err="1"/>
              <a:t>consistentes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todas</a:t>
            </a:r>
            <a:r>
              <a:rPr lang="en-US" sz="1200" dirty="0"/>
              <a:t> las tabs. Si es </a:t>
            </a:r>
            <a:r>
              <a:rPr lang="en-US" sz="1200" dirty="0" err="1"/>
              <a:t>necesario</a:t>
            </a:r>
            <a:r>
              <a:rPr lang="en-US" sz="1200" dirty="0"/>
              <a:t> </a:t>
            </a:r>
            <a:r>
              <a:rPr lang="en-US" sz="1200" dirty="0" err="1"/>
              <a:t>convertirlas</a:t>
            </a:r>
            <a:r>
              <a:rPr lang="en-US" sz="1200" dirty="0"/>
              <a:t> antes.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2E7F3A-63B6-EE57-A008-AE1D1280AC55}"/>
                  </a:ext>
                </a:extLst>
              </p14:cNvPr>
              <p14:cNvContentPartPr/>
              <p14:nvPr/>
            </p14:nvContentPartPr>
            <p14:xfrm>
              <a:off x="6066548" y="2918238"/>
              <a:ext cx="228600" cy="47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2E7F3A-63B6-EE57-A008-AE1D1280AC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6548" y="2738598"/>
                <a:ext cx="40824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1844B40-1078-315D-8B35-4B568F0E4705}"/>
                  </a:ext>
                </a:extLst>
              </p14:cNvPr>
              <p14:cNvContentPartPr/>
              <p14:nvPr/>
            </p14:nvContentPartPr>
            <p14:xfrm>
              <a:off x="6055748" y="3051438"/>
              <a:ext cx="254160" cy="49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1844B40-1078-315D-8B35-4B568F0E47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6108" y="2871798"/>
                <a:ext cx="43380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D64E85-BA78-587E-EA46-427A56F03E0F}"/>
                  </a:ext>
                </a:extLst>
              </p14:cNvPr>
              <p14:cNvContentPartPr/>
              <p14:nvPr/>
            </p14:nvContentPartPr>
            <p14:xfrm>
              <a:off x="11377988" y="2917518"/>
              <a:ext cx="297360" cy="3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D64E85-BA78-587E-EA46-427A56F03E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87988" y="2737878"/>
                <a:ext cx="47700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38DB89-C071-6B42-8B58-1788D9F74775}"/>
                  </a:ext>
                </a:extLst>
              </p14:cNvPr>
              <p14:cNvContentPartPr/>
              <p14:nvPr/>
            </p14:nvContentPartPr>
            <p14:xfrm>
              <a:off x="11386268" y="3140358"/>
              <a:ext cx="294480" cy="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38DB89-C071-6B42-8B58-1788D9F747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96268" y="2780358"/>
                <a:ext cx="474120" cy="720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7FF827CE-6CC8-38C8-FFD8-949C33A6E0FC}"/>
              </a:ext>
            </a:extLst>
          </p:cNvPr>
          <p:cNvSpPr/>
          <p:nvPr/>
        </p:nvSpPr>
        <p:spPr>
          <a:xfrm>
            <a:off x="5748793" y="2854518"/>
            <a:ext cx="232907" cy="2462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E82BE-8A46-24CA-82F8-F5A2647FE4E9}"/>
              </a:ext>
            </a:extLst>
          </p:cNvPr>
          <p:cNvSpPr txBox="1"/>
          <p:nvPr/>
        </p:nvSpPr>
        <p:spPr>
          <a:xfrm>
            <a:off x="5727408" y="2817192"/>
            <a:ext cx="15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2A9895-8179-8DF2-EF34-426F6280F6FC}"/>
              </a:ext>
            </a:extLst>
          </p:cNvPr>
          <p:cNvSpPr/>
          <p:nvPr/>
        </p:nvSpPr>
        <p:spPr>
          <a:xfrm>
            <a:off x="11386268" y="3312170"/>
            <a:ext cx="232907" cy="2462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5CD645-E39E-A354-D39A-B4582561594B}"/>
              </a:ext>
            </a:extLst>
          </p:cNvPr>
          <p:cNvSpPr/>
          <p:nvPr/>
        </p:nvSpPr>
        <p:spPr>
          <a:xfrm>
            <a:off x="11797582" y="2898374"/>
            <a:ext cx="232907" cy="2462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E1D0CF-3C9C-4DA9-D3FF-1D09447FB661}"/>
              </a:ext>
            </a:extLst>
          </p:cNvPr>
          <p:cNvSpPr txBox="1"/>
          <p:nvPr/>
        </p:nvSpPr>
        <p:spPr>
          <a:xfrm>
            <a:off x="11386267" y="3246539"/>
            <a:ext cx="11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9B2469-5C35-98A9-6295-A32C7DA8F4A1}"/>
              </a:ext>
            </a:extLst>
          </p:cNvPr>
          <p:cNvSpPr txBox="1"/>
          <p:nvPr/>
        </p:nvSpPr>
        <p:spPr>
          <a:xfrm>
            <a:off x="11803380" y="2836828"/>
            <a:ext cx="11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7915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8981-8665-199D-F741-2CAF8D1A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55" y="252412"/>
            <a:ext cx="107442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Materiales</a:t>
            </a:r>
            <a:r>
              <a:rPr lang="en-US" sz="4000" dirty="0"/>
              <a:t> </a:t>
            </a:r>
            <a:r>
              <a:rPr lang="en-US" sz="4000" dirty="0" err="1"/>
              <a:t>Homogeneos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B9DB3-FF36-4B55-48E7-54D3CC9E4B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BADAD5-F052-754B-745A-185739131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414" y="1721123"/>
            <a:ext cx="6535056" cy="35915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DEEBB0A-A353-9E13-0A38-E89F033BD785}"/>
                  </a:ext>
                </a:extLst>
              </p14:cNvPr>
              <p14:cNvContentPartPr/>
              <p14:nvPr/>
            </p14:nvContentPartPr>
            <p14:xfrm>
              <a:off x="5838386" y="2585043"/>
              <a:ext cx="20160" cy="36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DEEBB0A-A353-9E13-0A38-E89F033BD7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8386" y="2405043"/>
                <a:ext cx="19980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96ECF26-301A-218C-BECF-E4BBBF844786}"/>
                  </a:ext>
                </a:extLst>
              </p14:cNvPr>
              <p14:cNvContentPartPr/>
              <p14:nvPr/>
            </p14:nvContentPartPr>
            <p14:xfrm>
              <a:off x="5660471" y="2585043"/>
              <a:ext cx="720" cy="373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96ECF26-301A-218C-BECF-E4BBBF8447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80471" y="2405043"/>
                <a:ext cx="360000" cy="7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19520AD-1254-9B92-D724-18E695F8D2CA}"/>
                  </a:ext>
                </a:extLst>
              </p14:cNvPr>
              <p14:cNvContentPartPr/>
              <p14:nvPr/>
            </p14:nvContentPartPr>
            <p14:xfrm>
              <a:off x="6047530" y="2953323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19520AD-1254-9B92-D724-18E695F8D2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57530" y="2773323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E8DD5B-B454-D1D4-4E2B-4E96AE1934CF}"/>
                  </a:ext>
                </a:extLst>
              </p14:cNvPr>
              <p14:cNvContentPartPr/>
              <p14:nvPr/>
            </p14:nvContentPartPr>
            <p14:xfrm>
              <a:off x="6035741" y="2649734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E8DD5B-B454-D1D4-4E2B-4E96AE1934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45741" y="2469734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994BDC5-4D28-1E04-1A07-A7955CBF02F4}"/>
              </a:ext>
            </a:extLst>
          </p:cNvPr>
          <p:cNvSpPr txBox="1"/>
          <p:nvPr/>
        </p:nvSpPr>
        <p:spPr>
          <a:xfrm>
            <a:off x="493800" y="1078437"/>
            <a:ext cx="50545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/>
              <a:t>Este Tab se </a:t>
            </a:r>
            <a:r>
              <a:rPr lang="en-US" sz="1400" dirty="0" err="1"/>
              <a:t>usa</a:t>
            </a:r>
            <a:r>
              <a:rPr lang="en-US" sz="1400" dirty="0"/>
              <a:t> para </a:t>
            </a:r>
            <a:r>
              <a:rPr lang="en-US" sz="1400" dirty="0" err="1"/>
              <a:t>nombrar</a:t>
            </a:r>
            <a:r>
              <a:rPr lang="en-US" sz="1400" dirty="0"/>
              <a:t> y </a:t>
            </a:r>
            <a:r>
              <a:rPr lang="en-US" sz="1400" dirty="0" err="1"/>
              <a:t>describir</a:t>
            </a:r>
            <a:r>
              <a:rPr lang="en-US" sz="1400" dirty="0"/>
              <a:t>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materiales</a:t>
            </a:r>
            <a:r>
              <a:rPr lang="en-US" sz="1400" dirty="0"/>
              <a:t> </a:t>
            </a:r>
            <a:r>
              <a:rPr lang="en-US" sz="1400" dirty="0" err="1"/>
              <a:t>homogeos</a:t>
            </a:r>
            <a:r>
              <a:rPr lang="en-US" sz="1400" dirty="0"/>
              <a:t> y describer </a:t>
            </a:r>
            <a:r>
              <a:rPr lang="en-US" sz="1400" dirty="0" err="1"/>
              <a:t>todos</a:t>
            </a:r>
            <a:r>
              <a:rPr lang="en-US" sz="1400" dirty="0"/>
              <a:t>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materiales</a:t>
            </a:r>
            <a:r>
              <a:rPr lang="en-US" sz="1400" dirty="0"/>
              <a:t> </a:t>
            </a:r>
            <a:r>
              <a:rPr lang="en-US" sz="1400" dirty="0" err="1"/>
              <a:t>uniformes</a:t>
            </a:r>
            <a:r>
              <a:rPr lang="en-US" sz="1400" dirty="0"/>
              <a:t> presents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cada</a:t>
            </a:r>
            <a:r>
              <a:rPr lang="en-US" sz="1400" dirty="0"/>
              <a:t> product </a:t>
            </a:r>
            <a:r>
              <a:rPr lang="en-US" sz="1400" dirty="0" err="1"/>
              <a:t>secundario</a:t>
            </a:r>
            <a:r>
              <a:rPr lang="en-US" sz="1400" dirty="0"/>
              <a:t>. Esto es </a:t>
            </a:r>
            <a:r>
              <a:rPr lang="en-US" sz="1400" dirty="0" err="1"/>
              <a:t>esencial</a:t>
            </a:r>
            <a:r>
              <a:rPr lang="en-US" sz="1400" dirty="0"/>
              <a:t> para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cumpliento</a:t>
            </a:r>
            <a:r>
              <a:rPr lang="en-US" sz="1400" dirty="0"/>
              <a:t> y la </a:t>
            </a:r>
            <a:r>
              <a:rPr lang="en-US" sz="1400" dirty="0" err="1"/>
              <a:t>transparencia</a:t>
            </a:r>
            <a:r>
              <a:rPr lang="en-US" sz="1400" dirty="0"/>
              <a:t> del material. </a:t>
            </a:r>
          </a:p>
          <a:p>
            <a:pPr>
              <a:buNone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b="1" dirty="0" err="1"/>
              <a:t>Masas</a:t>
            </a:r>
            <a:r>
              <a:rPr lang="en-US" sz="1400" b="1" dirty="0"/>
              <a:t> </a:t>
            </a:r>
            <a:r>
              <a:rPr lang="en-US" sz="1400" b="1" dirty="0" err="1"/>
              <a:t>totales</a:t>
            </a:r>
            <a:r>
              <a:rPr lang="en-US" sz="1400" b="1" dirty="0"/>
              <a:t> </a:t>
            </a:r>
            <a:r>
              <a:rPr lang="en-US" sz="1400" b="1" dirty="0" err="1"/>
              <a:t>incorrectas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Error</a:t>
            </a:r>
            <a:r>
              <a:rPr lang="en-US" sz="1400" dirty="0"/>
              <a:t>: La masa total de </a:t>
            </a:r>
            <a:r>
              <a:rPr lang="en-US" sz="1400" dirty="0" err="1"/>
              <a:t>materiales</a:t>
            </a:r>
            <a:r>
              <a:rPr lang="en-US" sz="1400" dirty="0"/>
              <a:t> homogeneous no es </a:t>
            </a:r>
            <a:r>
              <a:rPr lang="en-US" sz="1400" dirty="0" err="1"/>
              <a:t>igual</a:t>
            </a:r>
            <a:r>
              <a:rPr lang="en-US" sz="1400" dirty="0"/>
              <a:t> a la masa total del product </a:t>
            </a:r>
            <a:r>
              <a:rPr lang="en-US" sz="1400" dirty="0" err="1"/>
              <a:t>en</a:t>
            </a:r>
            <a:r>
              <a:rPr lang="en-US" sz="1400" dirty="0"/>
              <a:t> Products Tab. </a:t>
            </a:r>
          </a:p>
          <a:p>
            <a:r>
              <a:rPr lang="en-US" sz="1400" b="1" dirty="0"/>
              <a:t>Impacto</a:t>
            </a:r>
            <a:r>
              <a:rPr lang="en-US" sz="1400" dirty="0"/>
              <a:t>: </a:t>
            </a:r>
            <a:r>
              <a:rPr lang="en-US" sz="1400" dirty="0" err="1"/>
              <a:t>Inconsistencia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esto</a:t>
            </a:r>
            <a:r>
              <a:rPr lang="en-US" sz="1400" dirty="0"/>
              <a:t> </a:t>
            </a:r>
            <a:r>
              <a:rPr lang="en-US" sz="1400" dirty="0" err="1"/>
              <a:t>puede</a:t>
            </a:r>
            <a:r>
              <a:rPr lang="en-US" sz="1400" dirty="0"/>
              <a:t> </a:t>
            </a:r>
            <a:r>
              <a:rPr lang="en-US" sz="1400" dirty="0" err="1"/>
              <a:t>resulta</a:t>
            </a:r>
            <a:r>
              <a:rPr lang="en-US" sz="1400" dirty="0"/>
              <a:t> </a:t>
            </a:r>
            <a:r>
              <a:rPr lang="en-US" sz="1400" dirty="0" err="1"/>
              <a:t>rechazo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clase</a:t>
            </a:r>
            <a:r>
              <a:rPr lang="en-US" sz="1400" dirty="0"/>
              <a:t> 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/>
              <a:t>Solucion</a:t>
            </a:r>
            <a:r>
              <a:rPr lang="en-US" sz="1400" dirty="0"/>
              <a:t>: </a:t>
            </a:r>
            <a:r>
              <a:rPr lang="en-US" sz="1400" dirty="0" err="1"/>
              <a:t>Asegurarse</a:t>
            </a:r>
            <a:r>
              <a:rPr lang="en-US" sz="1400" dirty="0"/>
              <a:t> la </a:t>
            </a:r>
            <a:r>
              <a:rPr lang="en-US" sz="1400" dirty="0" err="1"/>
              <a:t>suma</a:t>
            </a:r>
            <a:r>
              <a:rPr lang="en-US" sz="1400" dirty="0"/>
              <a:t> de </a:t>
            </a:r>
            <a:r>
              <a:rPr lang="en-US" sz="1400" dirty="0" err="1"/>
              <a:t>todas</a:t>
            </a:r>
            <a:r>
              <a:rPr lang="en-US" sz="1400" dirty="0"/>
              <a:t> las </a:t>
            </a:r>
            <a:r>
              <a:rPr lang="en-US" sz="1400" dirty="0" err="1"/>
              <a:t>masas</a:t>
            </a:r>
            <a:r>
              <a:rPr lang="en-US" sz="1400" dirty="0"/>
              <a:t> de </a:t>
            </a:r>
            <a:r>
              <a:rPr lang="en-US" sz="1400" dirty="0" err="1"/>
              <a:t>materiales</a:t>
            </a:r>
            <a:r>
              <a:rPr lang="en-US" sz="1400" dirty="0"/>
              <a:t> </a:t>
            </a:r>
            <a:r>
              <a:rPr lang="en-US" sz="1400" dirty="0" err="1"/>
              <a:t>homogeos</a:t>
            </a:r>
            <a:r>
              <a:rPr lang="en-US" sz="1400" dirty="0"/>
              <a:t> es </a:t>
            </a:r>
            <a:r>
              <a:rPr lang="en-US" sz="1400" dirty="0" err="1"/>
              <a:t>igual</a:t>
            </a:r>
            <a:r>
              <a:rPr lang="en-US" sz="1400" dirty="0"/>
              <a:t> a la masa del product y </a:t>
            </a:r>
            <a:r>
              <a:rPr lang="en-US" sz="1400" dirty="0" err="1"/>
              <a:t>productos</a:t>
            </a:r>
            <a:r>
              <a:rPr lang="en-US" sz="1400" dirty="0"/>
              <a:t> </a:t>
            </a:r>
            <a:r>
              <a:rPr lang="en-US" sz="1400" dirty="0" err="1"/>
              <a:t>secundarios</a:t>
            </a:r>
            <a:r>
              <a:rPr lang="en-US" sz="1400" dirty="0"/>
              <a:t> antes de </a:t>
            </a:r>
            <a:r>
              <a:rPr lang="en-US" sz="1400" dirty="0" err="1"/>
              <a:t>finalizar</a:t>
            </a:r>
            <a:r>
              <a:rPr lang="en-US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None/>
            </a:pPr>
            <a:r>
              <a:rPr lang="en-US" sz="1400" b="1" dirty="0"/>
              <a:t>2. Nivel de material </a:t>
            </a:r>
            <a:r>
              <a:rPr lang="en-US" sz="1400" b="1" dirty="0" err="1"/>
              <a:t>correcto</a:t>
            </a:r>
            <a:endParaRPr lang="en-US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Nota</a:t>
            </a:r>
            <a:r>
              <a:rPr lang="en-US" sz="1400" dirty="0"/>
              <a:t>: Cada material </a:t>
            </a:r>
            <a:r>
              <a:rPr lang="en-US" sz="1400" dirty="0" err="1"/>
              <a:t>homogeneo</a:t>
            </a:r>
            <a:r>
              <a:rPr lang="en-US" sz="1400" dirty="0"/>
              <a:t> </a:t>
            </a:r>
            <a:r>
              <a:rPr lang="en-US" sz="1400" dirty="0" err="1"/>
              <a:t>deberia</a:t>
            </a:r>
            <a:r>
              <a:rPr lang="en-US" sz="1400" dirty="0"/>
              <a:t> </a:t>
            </a:r>
            <a:r>
              <a:rPr lang="en-US" sz="1400" dirty="0" err="1"/>
              <a:t>esta</a:t>
            </a:r>
            <a:r>
              <a:rPr lang="en-US" sz="1400" dirty="0"/>
              <a:t> claro y </a:t>
            </a:r>
            <a:r>
              <a:rPr lang="en-US" sz="1400" dirty="0" err="1"/>
              <a:t>correcto</a:t>
            </a:r>
            <a:r>
              <a:rPr lang="en-US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Consejo</a:t>
            </a:r>
            <a:r>
              <a:rPr lang="en-US" sz="1400" dirty="0"/>
              <a:t>: Usa un </a:t>
            </a:r>
            <a:r>
              <a:rPr lang="en-US" sz="1400" dirty="0" err="1"/>
              <a:t>nombre</a:t>
            </a:r>
            <a:r>
              <a:rPr lang="en-US" sz="1400" dirty="0"/>
              <a:t> </a:t>
            </a:r>
            <a:r>
              <a:rPr lang="en-US" sz="1400" dirty="0" err="1"/>
              <a:t>preciso</a:t>
            </a:r>
            <a:r>
              <a:rPr lang="en-US" sz="1400" dirty="0"/>
              <a:t> que </a:t>
            </a:r>
            <a:r>
              <a:rPr lang="en-US" sz="1400" dirty="0" err="1"/>
              <a:t>asegure</a:t>
            </a:r>
            <a:r>
              <a:rPr lang="en-US" sz="1400" dirty="0"/>
              <a:t> la </a:t>
            </a:r>
            <a:r>
              <a:rPr lang="en-US" sz="1400" dirty="0" err="1"/>
              <a:t>alineacion</a:t>
            </a:r>
            <a:r>
              <a:rPr lang="en-US" sz="1400" dirty="0"/>
              <a:t> de la </a:t>
            </a:r>
            <a:r>
              <a:rPr lang="en-US" sz="1400" dirty="0" err="1"/>
              <a:t>construccion</a:t>
            </a:r>
            <a:r>
              <a:rPr lang="en-US" sz="1400" dirty="0"/>
              <a:t> actual del product.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None/>
            </a:pPr>
            <a:r>
              <a:rPr lang="en-US" sz="1400" b="1" dirty="0"/>
              <a:t>3. </a:t>
            </a:r>
            <a:r>
              <a:rPr lang="en-US" sz="1400" b="1" dirty="0" err="1"/>
              <a:t>Consistencia</a:t>
            </a:r>
            <a:r>
              <a:rPr lang="en-US" sz="1400" b="1" dirty="0"/>
              <a:t> </a:t>
            </a:r>
            <a:r>
              <a:rPr lang="en-US" sz="1400" b="1" dirty="0" err="1"/>
              <a:t>en</a:t>
            </a:r>
            <a:r>
              <a:rPr lang="en-US" sz="1400" b="1" dirty="0"/>
              <a:t> </a:t>
            </a:r>
            <a:r>
              <a:rPr lang="en-US" sz="1400" b="1" dirty="0" err="1"/>
              <a:t>Unidades</a:t>
            </a:r>
            <a:endParaRPr lang="en-US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/>
              <a:t>Recordatorio</a:t>
            </a:r>
            <a:r>
              <a:rPr lang="en-US" sz="1400" dirty="0"/>
              <a:t>: Como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todas</a:t>
            </a:r>
            <a:r>
              <a:rPr lang="en-US" sz="1400" dirty="0"/>
              <a:t> las </a:t>
            </a:r>
            <a:r>
              <a:rPr lang="en-US" sz="1400" dirty="0" err="1"/>
              <a:t>otras</a:t>
            </a:r>
            <a:r>
              <a:rPr lang="en-US" sz="1400" dirty="0"/>
              <a:t> tabs </a:t>
            </a:r>
            <a:r>
              <a:rPr lang="en-US" sz="1400" dirty="0" err="1"/>
              <a:t>asegurate</a:t>
            </a:r>
            <a:r>
              <a:rPr lang="en-US" sz="1400" dirty="0"/>
              <a:t> que </a:t>
            </a:r>
            <a:r>
              <a:rPr lang="en-US" sz="1400" dirty="0" err="1"/>
              <a:t>mantienes</a:t>
            </a:r>
            <a:r>
              <a:rPr lang="en-US" sz="1400" dirty="0"/>
              <a:t> </a:t>
            </a:r>
            <a:r>
              <a:rPr lang="en-US" sz="1400" dirty="0" err="1"/>
              <a:t>tus</a:t>
            </a:r>
            <a:r>
              <a:rPr lang="en-US" sz="1400" dirty="0"/>
              <a:t> </a:t>
            </a:r>
            <a:r>
              <a:rPr lang="en-US" sz="1400" dirty="0" err="1"/>
              <a:t>unidades</a:t>
            </a:r>
            <a:r>
              <a:rPr lang="en-US" sz="1400" dirty="0"/>
              <a:t> </a:t>
            </a:r>
            <a:r>
              <a:rPr lang="en-US" sz="1400" dirty="0" err="1"/>
              <a:t>consistentes</a:t>
            </a:r>
            <a:r>
              <a:rPr lang="en-US" sz="1400" dirty="0"/>
              <a:t>. Por </a:t>
            </a:r>
            <a:r>
              <a:rPr lang="en-US" sz="1400" dirty="0" err="1"/>
              <a:t>ejemplo</a:t>
            </a:r>
            <a:r>
              <a:rPr lang="en-US" sz="1400" dirty="0"/>
              <a:t>: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una</a:t>
            </a:r>
            <a:r>
              <a:rPr lang="en-US" sz="1400" dirty="0"/>
              <a:t> tab </a:t>
            </a:r>
            <a:r>
              <a:rPr lang="en-US" sz="1400" dirty="0" err="1"/>
              <a:t>tiene</a:t>
            </a:r>
            <a:r>
              <a:rPr lang="en-US" sz="1400" dirty="0"/>
              <a:t> </a:t>
            </a:r>
            <a:r>
              <a:rPr lang="en-US" sz="1400" dirty="0" err="1"/>
              <a:t>gramos</a:t>
            </a:r>
            <a:r>
              <a:rPr lang="en-US" sz="1400" dirty="0"/>
              <a:t> </a:t>
            </a:r>
            <a:r>
              <a:rPr lang="en-US" sz="1400" dirty="0" err="1"/>
              <a:t>entonces</a:t>
            </a:r>
            <a:r>
              <a:rPr lang="en-US" sz="1400" dirty="0"/>
              <a:t> las </a:t>
            </a:r>
            <a:r>
              <a:rPr lang="en-US" sz="1400" dirty="0" err="1"/>
              <a:t>demas</a:t>
            </a:r>
            <a:r>
              <a:rPr lang="en-US" sz="1400" dirty="0"/>
              <a:t> </a:t>
            </a:r>
            <a:r>
              <a:rPr lang="en-US" sz="1400" dirty="0" err="1"/>
              <a:t>tambien</a:t>
            </a:r>
            <a:r>
              <a:rPr lang="en-US" sz="1400" dirty="0"/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D560DB-2641-7C96-E194-3AE19A53AB97}"/>
              </a:ext>
            </a:extLst>
          </p:cNvPr>
          <p:cNvSpPr/>
          <p:nvPr/>
        </p:nvSpPr>
        <p:spPr>
          <a:xfrm>
            <a:off x="8452382" y="3109701"/>
            <a:ext cx="286560" cy="2692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9235ED-CF7C-CB3D-16CF-2770FFBDA9B6}"/>
              </a:ext>
            </a:extLst>
          </p:cNvPr>
          <p:cNvSpPr/>
          <p:nvPr/>
        </p:nvSpPr>
        <p:spPr>
          <a:xfrm>
            <a:off x="11719910" y="2649734"/>
            <a:ext cx="286560" cy="2692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000929-5D63-FBB1-0080-0E7F7F99CAC6}"/>
              </a:ext>
            </a:extLst>
          </p:cNvPr>
          <p:cNvSpPr/>
          <p:nvPr/>
        </p:nvSpPr>
        <p:spPr>
          <a:xfrm>
            <a:off x="7332115" y="3121966"/>
            <a:ext cx="286560" cy="2692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3D4B44-24D6-9784-E84B-5CDE694F3131}"/>
              </a:ext>
            </a:extLst>
          </p:cNvPr>
          <p:cNvSpPr txBox="1"/>
          <p:nvPr/>
        </p:nvSpPr>
        <p:spPr>
          <a:xfrm>
            <a:off x="11731772" y="2599700"/>
            <a:ext cx="13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A99DA3-6BC5-B79F-BA3D-F1310BF7A07F}"/>
              </a:ext>
            </a:extLst>
          </p:cNvPr>
          <p:cNvSpPr txBox="1"/>
          <p:nvPr/>
        </p:nvSpPr>
        <p:spPr>
          <a:xfrm>
            <a:off x="7370860" y="3059668"/>
            <a:ext cx="10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8A75A7-3E90-0626-DEA3-F7FA2282AC05}"/>
              </a:ext>
            </a:extLst>
          </p:cNvPr>
          <p:cNvSpPr txBox="1"/>
          <p:nvPr/>
        </p:nvSpPr>
        <p:spPr>
          <a:xfrm>
            <a:off x="8512317" y="305966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E424563-D16F-076B-0160-CC896BE10D13}"/>
                  </a:ext>
                </a:extLst>
              </p14:cNvPr>
              <p14:cNvContentPartPr/>
              <p14:nvPr/>
            </p14:nvContentPartPr>
            <p14:xfrm>
              <a:off x="452708" y="110958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E424563-D16F-076B-0160-CC896BE10D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5068" y="74958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809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1E7A1-FFB3-D934-0EEC-1351B265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66" y="206098"/>
            <a:ext cx="10744200" cy="1325563"/>
          </a:xfrm>
        </p:spPr>
        <p:txBody>
          <a:bodyPr/>
          <a:lstStyle/>
          <a:p>
            <a:r>
              <a:rPr lang="en-US" sz="4000" dirty="0"/>
              <a:t>Tab de </a:t>
            </a:r>
            <a:r>
              <a:rPr lang="en-US" sz="4000" dirty="0" err="1"/>
              <a:t>Sustancias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691A9-B8CA-1216-09A4-04E482A10E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D7B4CD-708C-0629-C5ED-4BC6CF968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618" y="466096"/>
            <a:ext cx="3874294" cy="2474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192463-1597-AD23-E589-6ACCF79E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154" y="3014567"/>
            <a:ext cx="5985283" cy="22253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6CAE7FA-FE54-E937-5789-40BFA907A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446" y="5411450"/>
            <a:ext cx="4756818" cy="8455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0EFF9E-3F47-9D46-976B-AE46DF9009C6}"/>
              </a:ext>
            </a:extLst>
          </p:cNvPr>
          <p:cNvSpPr txBox="1"/>
          <p:nvPr/>
        </p:nvSpPr>
        <p:spPr>
          <a:xfrm>
            <a:off x="107750" y="868879"/>
            <a:ext cx="6098650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100" dirty="0"/>
              <a:t>The Substances tab provides the most detailed level of material reporting. Every field must be completed accurately to meet compliance and regulatory requirements.</a:t>
            </a:r>
          </a:p>
          <a:p>
            <a:pPr>
              <a:buNone/>
            </a:pPr>
            <a:endParaRPr lang="en-US" sz="1100" dirty="0"/>
          </a:p>
          <a:p>
            <a:pPr marL="228600" indent="-228600">
              <a:buAutoNum type="arabicPeriod"/>
            </a:pPr>
            <a:r>
              <a:rPr lang="en-US" sz="1100" b="1" dirty="0" err="1"/>
              <a:t>Espacios</a:t>
            </a:r>
            <a:r>
              <a:rPr lang="en-US" sz="1100" b="1" dirty="0"/>
              <a:t> </a:t>
            </a:r>
            <a:r>
              <a:rPr lang="en-US" sz="1100" b="1" dirty="0" err="1"/>
              <a:t>en</a:t>
            </a:r>
            <a:r>
              <a:rPr lang="en-US" sz="1100" b="1" dirty="0"/>
              <a:t> </a:t>
            </a:r>
            <a:r>
              <a:rPr lang="en-US" sz="1100" b="1" dirty="0" err="1"/>
              <a:t>blanco</a:t>
            </a:r>
            <a:r>
              <a:rPr lang="en-US" sz="1100" b="1" dirty="0"/>
              <a:t> entre las </a:t>
            </a:r>
            <a:r>
              <a:rPr lang="en-US" sz="1100" b="1" dirty="0" err="1"/>
              <a:t>columnas</a:t>
            </a:r>
            <a:r>
              <a:rPr lang="en-US" sz="1100" b="1" dirty="0"/>
              <a:t> </a:t>
            </a:r>
          </a:p>
          <a:p>
            <a:r>
              <a:rPr lang="en-US" sz="1100" b="1" dirty="0"/>
              <a:t>Error</a:t>
            </a:r>
            <a:r>
              <a:rPr lang="en-US" sz="1100" dirty="0"/>
              <a:t>: </a:t>
            </a:r>
            <a:r>
              <a:rPr lang="en-US" sz="1100" dirty="0" err="1"/>
              <a:t>Dejar</a:t>
            </a:r>
            <a:r>
              <a:rPr lang="en-US" sz="1100" dirty="0"/>
              <a:t> las </a:t>
            </a:r>
            <a:r>
              <a:rPr lang="en-US" sz="1100" dirty="0" err="1"/>
              <a:t>filas</a:t>
            </a:r>
            <a:r>
              <a:rPr lang="en-US" sz="1100" dirty="0"/>
              <a:t> </a:t>
            </a:r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blanco</a:t>
            </a:r>
            <a:r>
              <a:rPr lang="en-US" sz="11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Impacto</a:t>
            </a:r>
            <a:r>
              <a:rPr lang="en-US" sz="1100" dirty="0"/>
              <a:t>: Incomplete entries can cause data validation errors and disrupt automated processing.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 err="1"/>
              <a:t>Solucion</a:t>
            </a:r>
            <a:r>
              <a:rPr lang="en-US" sz="1100" dirty="0"/>
              <a:t>: </a:t>
            </a:r>
            <a:r>
              <a:rPr lang="en-US" sz="1100" b="1" dirty="0" err="1"/>
              <a:t>Completa</a:t>
            </a:r>
            <a:r>
              <a:rPr lang="en-US" sz="1100" b="1" dirty="0"/>
              <a:t> </a:t>
            </a:r>
            <a:r>
              <a:rPr lang="en-US" sz="1100" b="1" dirty="0" err="1"/>
              <a:t>todos</a:t>
            </a:r>
            <a:r>
              <a:rPr lang="en-US" sz="1100" b="1" dirty="0"/>
              <a:t> </a:t>
            </a:r>
            <a:r>
              <a:rPr lang="en-US" sz="1100" b="1" dirty="0" err="1"/>
              <a:t>los</a:t>
            </a:r>
            <a:r>
              <a:rPr lang="en-US" sz="1100" b="1" dirty="0"/>
              <a:t> </a:t>
            </a:r>
            <a:r>
              <a:rPr lang="en-US" sz="1100" b="1" dirty="0" err="1"/>
              <a:t>espacios</a:t>
            </a:r>
            <a:r>
              <a:rPr lang="en-US" sz="1100" b="1" dirty="0"/>
              <a:t> </a:t>
            </a:r>
            <a:r>
              <a:rPr lang="en-US" sz="1100" b="1" dirty="0" err="1"/>
              <a:t>requeridos</a:t>
            </a:r>
            <a:r>
              <a:rPr lang="en-US" sz="1100" dirty="0"/>
              <a:t>, y no </a:t>
            </a:r>
            <a:r>
              <a:rPr lang="en-US" sz="1100" dirty="0" err="1"/>
              <a:t>dejes</a:t>
            </a:r>
            <a:r>
              <a:rPr lang="en-US" sz="1100" dirty="0"/>
              <a:t> </a:t>
            </a:r>
            <a:r>
              <a:rPr lang="en-US" sz="1100" dirty="0" err="1"/>
              <a:t>espacios</a:t>
            </a:r>
            <a:r>
              <a:rPr lang="en-US" sz="1100" dirty="0"/>
              <a:t> </a:t>
            </a:r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blancos</a:t>
            </a:r>
            <a:r>
              <a:rPr lang="en-US" sz="1100" dirty="0"/>
              <a:t> entre las </a:t>
            </a:r>
            <a:r>
              <a:rPr lang="en-US" sz="1100" dirty="0" err="1"/>
              <a:t>filas</a:t>
            </a:r>
            <a:r>
              <a:rPr lang="en-US" sz="1100" dirty="0"/>
              <a:t> o </a:t>
            </a:r>
            <a:r>
              <a:rPr lang="en-US" sz="1100" dirty="0" err="1"/>
              <a:t>columnas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endParaRPr lang="en-US" sz="1100" dirty="0"/>
          </a:p>
          <a:p>
            <a:pPr>
              <a:buNone/>
            </a:pPr>
            <a:r>
              <a:rPr lang="en-US" sz="1100" b="1" dirty="0"/>
              <a:t>2. </a:t>
            </a:r>
            <a:r>
              <a:rPr lang="en-US" sz="1100" b="1" dirty="0" err="1"/>
              <a:t>Numeros</a:t>
            </a:r>
            <a:r>
              <a:rPr lang="en-US" sz="1100" b="1" dirty="0"/>
              <a:t> de CAS </a:t>
            </a:r>
            <a:r>
              <a:rPr lang="en-US" sz="1100" b="1" dirty="0" err="1"/>
              <a:t>incorrectos</a:t>
            </a:r>
            <a:r>
              <a:rPr lang="en-US" sz="1100" b="1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Error</a:t>
            </a:r>
            <a:r>
              <a:rPr lang="en-US" sz="1100" dirty="0"/>
              <a:t>: No </a:t>
            </a:r>
            <a:r>
              <a:rPr lang="en-US" sz="1100" dirty="0" err="1"/>
              <a:t>colocar</a:t>
            </a:r>
            <a:r>
              <a:rPr lang="en-US" sz="1100" dirty="0"/>
              <a:t> </a:t>
            </a:r>
            <a:r>
              <a:rPr lang="en-US" sz="1100" dirty="0" err="1"/>
              <a:t>el</a:t>
            </a:r>
            <a:r>
              <a:rPr lang="en-US" sz="1100" dirty="0"/>
              <a:t> </a:t>
            </a:r>
            <a:r>
              <a:rPr lang="en-US" sz="1100" dirty="0" err="1"/>
              <a:t>numero</a:t>
            </a:r>
            <a:r>
              <a:rPr lang="en-US" sz="1100" dirty="0"/>
              <a:t> de </a:t>
            </a:r>
            <a:r>
              <a:rPr lang="en-US" sz="1100" b="1" dirty="0"/>
              <a:t>CAS (Chemical Abstracts Service) </a:t>
            </a:r>
            <a:r>
              <a:rPr lang="en-US" sz="1100" dirty="0"/>
              <a:t>o </a:t>
            </a:r>
            <a:r>
              <a:rPr lang="en-US" sz="1100" dirty="0" err="1"/>
              <a:t>escribir</a:t>
            </a:r>
            <a:r>
              <a:rPr lang="en-US" sz="1100" dirty="0"/>
              <a:t> un </a:t>
            </a:r>
            <a:r>
              <a:rPr lang="en-US" sz="1100" dirty="0" err="1"/>
              <a:t>numero</a:t>
            </a:r>
            <a:r>
              <a:rPr lang="en-US" sz="1100" dirty="0"/>
              <a:t> </a:t>
            </a:r>
            <a:r>
              <a:rPr lang="en-US" sz="1100" dirty="0" err="1"/>
              <a:t>incorrecto</a:t>
            </a:r>
            <a:r>
              <a:rPr lang="en-US" sz="11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Impacto</a:t>
            </a:r>
            <a:r>
              <a:rPr lang="en-US" sz="1100" dirty="0"/>
              <a:t>: Un </a:t>
            </a:r>
            <a:r>
              <a:rPr lang="en-US" sz="1100" dirty="0" err="1"/>
              <a:t>numero</a:t>
            </a:r>
            <a:r>
              <a:rPr lang="en-US" sz="1100" dirty="0"/>
              <a:t> de CAS </a:t>
            </a:r>
            <a:r>
              <a:rPr lang="en-US" sz="1100" dirty="0" err="1"/>
              <a:t>invalido</a:t>
            </a:r>
            <a:r>
              <a:rPr lang="en-US" sz="1100" dirty="0"/>
              <a:t> </a:t>
            </a:r>
            <a:r>
              <a:rPr lang="en-US" sz="1100" dirty="0" err="1"/>
              <a:t>puede</a:t>
            </a:r>
            <a:r>
              <a:rPr lang="en-US" sz="1100" dirty="0"/>
              <a:t> </a:t>
            </a:r>
            <a:r>
              <a:rPr lang="en-US" sz="1100" dirty="0" err="1"/>
              <a:t>causar</a:t>
            </a:r>
            <a:r>
              <a:rPr lang="en-US" sz="1100" dirty="0"/>
              <a:t> </a:t>
            </a:r>
            <a:r>
              <a:rPr lang="en-US" sz="1100" dirty="0" err="1"/>
              <a:t>rechazo</a:t>
            </a:r>
            <a:r>
              <a:rPr lang="en-US" sz="1100" dirty="0"/>
              <a:t> </a:t>
            </a:r>
            <a:r>
              <a:rPr lang="en-US" sz="1100" dirty="0" err="1"/>
              <a:t>por</a:t>
            </a:r>
            <a:r>
              <a:rPr lang="en-US" sz="1100" dirty="0"/>
              <a:t> no </a:t>
            </a:r>
            <a:r>
              <a:rPr lang="en-US" sz="1100" dirty="0" err="1"/>
              <a:t>cumplir</a:t>
            </a:r>
            <a:r>
              <a:rPr lang="en-US" sz="1100" dirty="0"/>
              <a:t> </a:t>
            </a:r>
            <a:r>
              <a:rPr lang="en-US" sz="1100" dirty="0" err="1"/>
              <a:t>regulaciones</a:t>
            </a:r>
            <a:r>
              <a:rPr lang="en-US" sz="11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 err="1"/>
              <a:t>Solucion</a:t>
            </a:r>
            <a:r>
              <a:rPr lang="en-US" sz="1100" dirty="0"/>
              <a:t>: </a:t>
            </a:r>
            <a:r>
              <a:rPr lang="en-US" sz="1100" b="1" dirty="0" err="1"/>
              <a:t>Verificar</a:t>
            </a:r>
            <a:r>
              <a:rPr lang="en-US" sz="1100" b="1" dirty="0"/>
              <a:t> y </a:t>
            </a:r>
            <a:r>
              <a:rPr lang="en-US" sz="1100" b="1" dirty="0" err="1"/>
              <a:t>escribir</a:t>
            </a:r>
            <a:r>
              <a:rPr lang="en-US" sz="1100" b="1" dirty="0"/>
              <a:t> </a:t>
            </a:r>
            <a:r>
              <a:rPr lang="en-US" sz="1100" b="1" dirty="0" err="1"/>
              <a:t>el</a:t>
            </a:r>
            <a:r>
              <a:rPr lang="en-US" sz="1100" b="1" dirty="0"/>
              <a:t> </a:t>
            </a:r>
            <a:r>
              <a:rPr lang="en-US" sz="1100" b="1" dirty="0" err="1"/>
              <a:t>numero</a:t>
            </a:r>
            <a:r>
              <a:rPr lang="en-US" sz="1100" b="1" dirty="0"/>
              <a:t> de CAS </a:t>
            </a:r>
            <a:r>
              <a:rPr lang="en-US" sz="1100" b="1" dirty="0" err="1"/>
              <a:t>correcto</a:t>
            </a:r>
            <a:r>
              <a:rPr lang="en-US" sz="1100" b="1" dirty="0"/>
              <a:t> para </a:t>
            </a:r>
            <a:r>
              <a:rPr lang="en-US" sz="1100" b="1" dirty="0" err="1"/>
              <a:t>cada</a:t>
            </a:r>
            <a:r>
              <a:rPr lang="en-US" sz="1100" b="1" dirty="0"/>
              <a:t> </a:t>
            </a:r>
            <a:r>
              <a:rPr lang="en-US" sz="1100" b="1" dirty="0" err="1"/>
              <a:t>sustancia</a:t>
            </a:r>
            <a:r>
              <a:rPr lang="en-US" sz="1100" b="1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100" dirty="0"/>
          </a:p>
          <a:p>
            <a:pPr>
              <a:buNone/>
            </a:pPr>
            <a:r>
              <a:rPr lang="en-US" sz="1100" b="1" dirty="0"/>
              <a:t>3. </a:t>
            </a:r>
            <a:r>
              <a:rPr lang="en-US" sz="1100" b="1" dirty="0" err="1"/>
              <a:t>Concentracion</a:t>
            </a:r>
            <a:r>
              <a:rPr lang="en-US" sz="1100" b="1" dirty="0"/>
              <a:t> Total </a:t>
            </a:r>
            <a:r>
              <a:rPr lang="en-US" sz="1100" b="1" dirty="0" err="1"/>
              <a:t>incorrecta</a:t>
            </a:r>
            <a:endParaRPr lang="en-US" sz="11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Error</a:t>
            </a:r>
            <a:r>
              <a:rPr lang="en-US" sz="1100" dirty="0"/>
              <a:t>: No </a:t>
            </a:r>
            <a:r>
              <a:rPr lang="en-US" sz="1100" dirty="0" err="1"/>
              <a:t>anadir</a:t>
            </a:r>
            <a:r>
              <a:rPr lang="en-US" sz="1100" dirty="0"/>
              <a:t> un </a:t>
            </a:r>
            <a:r>
              <a:rPr lang="en-US" sz="1100" dirty="0" err="1"/>
              <a:t>monto</a:t>
            </a:r>
            <a:r>
              <a:rPr lang="en-US" sz="1100" dirty="0"/>
              <a:t> mayor a 100% para un material </a:t>
            </a:r>
            <a:r>
              <a:rPr lang="en-US" sz="1100" dirty="0" err="1"/>
              <a:t>homogeneo</a:t>
            </a:r>
            <a:r>
              <a:rPr lang="en-US" sz="11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Impacto</a:t>
            </a:r>
            <a:r>
              <a:rPr lang="en-US" sz="1100" dirty="0"/>
              <a:t>: Esto </a:t>
            </a:r>
            <a:r>
              <a:rPr lang="en-US" sz="1100" dirty="0" err="1"/>
              <a:t>hace</a:t>
            </a:r>
            <a:r>
              <a:rPr lang="en-US" sz="1100" dirty="0"/>
              <a:t> que la </a:t>
            </a:r>
            <a:r>
              <a:rPr lang="en-US" sz="1100" dirty="0" err="1"/>
              <a:t>solicitud</a:t>
            </a:r>
            <a:r>
              <a:rPr lang="en-US" sz="1100" dirty="0"/>
              <a:t> </a:t>
            </a:r>
            <a:r>
              <a:rPr lang="en-US" sz="1100" dirty="0" err="1"/>
              <a:t>tenga</a:t>
            </a:r>
            <a:r>
              <a:rPr lang="en-US" sz="1100" dirty="0"/>
              <a:t> un error y </a:t>
            </a:r>
            <a:r>
              <a:rPr lang="en-US" sz="1100" dirty="0" err="1"/>
              <a:t>requiere</a:t>
            </a:r>
            <a:r>
              <a:rPr lang="en-US" sz="1100" dirty="0"/>
              <a:t> que se </a:t>
            </a:r>
            <a:r>
              <a:rPr lang="en-US" sz="1100" dirty="0" err="1"/>
              <a:t>corrija</a:t>
            </a:r>
            <a:r>
              <a:rPr lang="en-US" sz="1100" dirty="0"/>
              <a:t> antes de la </a:t>
            </a:r>
            <a:r>
              <a:rPr lang="en-US" sz="1100" dirty="0" err="1"/>
              <a:t>aprobacion</a:t>
            </a:r>
            <a:r>
              <a:rPr lang="en-US" sz="11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/>
              <a:t>Solution</a:t>
            </a:r>
            <a:r>
              <a:rPr lang="en-US" sz="1100" dirty="0"/>
              <a:t>: </a:t>
            </a:r>
            <a:r>
              <a:rPr lang="en-US" sz="1100" dirty="0" err="1"/>
              <a:t>Asegurese</a:t>
            </a:r>
            <a:r>
              <a:rPr lang="en-US" sz="1100" dirty="0"/>
              <a:t> que la </a:t>
            </a:r>
            <a:r>
              <a:rPr lang="en-US" sz="1100" dirty="0" err="1"/>
              <a:t>suma</a:t>
            </a:r>
            <a:r>
              <a:rPr lang="en-US" sz="1100" dirty="0"/>
              <a:t> de </a:t>
            </a:r>
            <a:r>
              <a:rPr lang="en-US" sz="1100" dirty="0" err="1"/>
              <a:t>toda</a:t>
            </a:r>
            <a:r>
              <a:rPr lang="en-US" sz="1100" dirty="0"/>
              <a:t> la </a:t>
            </a:r>
            <a:r>
              <a:rPr lang="en-US" sz="1100" dirty="0" err="1"/>
              <a:t>concentracion</a:t>
            </a:r>
            <a:r>
              <a:rPr lang="en-US" sz="1100" dirty="0"/>
              <a:t> de </a:t>
            </a:r>
            <a:r>
              <a:rPr lang="en-US" sz="1100" dirty="0" err="1"/>
              <a:t>todas</a:t>
            </a:r>
            <a:r>
              <a:rPr lang="en-US" sz="1100" dirty="0"/>
              <a:t> las </a:t>
            </a:r>
            <a:r>
              <a:rPr lang="en-US" sz="1100" dirty="0" err="1"/>
              <a:t>sustancion</a:t>
            </a:r>
            <a:r>
              <a:rPr lang="en-US" sz="1100" dirty="0"/>
              <a:t> sea </a:t>
            </a:r>
            <a:r>
              <a:rPr lang="en-US" sz="1100" dirty="0" err="1"/>
              <a:t>igual</a:t>
            </a:r>
            <a:r>
              <a:rPr lang="en-US" sz="1100" dirty="0"/>
              <a:t> a 100% </a:t>
            </a:r>
            <a:r>
              <a:rPr lang="en-US" sz="1100" dirty="0" err="1"/>
              <a:t>por</a:t>
            </a:r>
            <a:r>
              <a:rPr lang="en-US" sz="1100" dirty="0"/>
              <a:t> </a:t>
            </a:r>
            <a:r>
              <a:rPr lang="en-US" sz="1100" dirty="0" err="1"/>
              <a:t>cada</a:t>
            </a:r>
            <a:r>
              <a:rPr lang="en-US" sz="1100" dirty="0"/>
              <a:t> material </a:t>
            </a:r>
            <a:r>
              <a:rPr lang="en-US" sz="1100" dirty="0" err="1"/>
              <a:t>homogeneo</a:t>
            </a:r>
            <a:r>
              <a:rPr lang="en-US" sz="11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100" dirty="0"/>
          </a:p>
          <a:p>
            <a:pPr>
              <a:buNone/>
            </a:pPr>
            <a:r>
              <a:rPr lang="en-US" sz="1100" b="1" dirty="0"/>
              <a:t>4. </a:t>
            </a:r>
            <a:r>
              <a:rPr lang="en-US" sz="1100" b="1" dirty="0" err="1"/>
              <a:t>Discrepancia</a:t>
            </a:r>
            <a:r>
              <a:rPr lang="en-US" sz="1100" b="1" dirty="0"/>
              <a:t> </a:t>
            </a:r>
            <a:r>
              <a:rPr lang="en-US" sz="1100" b="1" dirty="0" err="1"/>
              <a:t>en</a:t>
            </a:r>
            <a:r>
              <a:rPr lang="en-US" sz="1100" b="1" dirty="0"/>
              <a:t> </a:t>
            </a:r>
            <a:r>
              <a:rPr lang="en-US" sz="1100" b="1" dirty="0" err="1"/>
              <a:t>masas</a:t>
            </a:r>
            <a:r>
              <a:rPr lang="en-US" sz="1100" b="1" dirty="0"/>
              <a:t> </a:t>
            </a:r>
          </a:p>
          <a:p>
            <a:pPr>
              <a:buNone/>
            </a:pPr>
            <a:r>
              <a:rPr lang="en-US" sz="1100" b="1" dirty="0"/>
              <a:t>Error</a:t>
            </a:r>
            <a:r>
              <a:rPr lang="en-US" sz="1100" dirty="0"/>
              <a:t>: La masa total de </a:t>
            </a:r>
            <a:r>
              <a:rPr lang="en-US" sz="1100" dirty="0" err="1"/>
              <a:t>sustancias</a:t>
            </a:r>
            <a:r>
              <a:rPr lang="en-US" sz="1100" dirty="0"/>
              <a:t> no es </a:t>
            </a:r>
            <a:r>
              <a:rPr lang="en-US" sz="1100" dirty="0" err="1"/>
              <a:t>igual</a:t>
            </a:r>
            <a:r>
              <a:rPr lang="en-US" sz="1100" dirty="0"/>
              <a:t> a la masa del material </a:t>
            </a:r>
            <a:r>
              <a:rPr lang="en-US" sz="1100" dirty="0" err="1"/>
              <a:t>homogeneo</a:t>
            </a:r>
            <a:r>
              <a:rPr lang="en-US" sz="1100" dirty="0"/>
              <a:t> </a:t>
            </a:r>
            <a:r>
              <a:rPr lang="en-US" sz="1100" dirty="0" err="1"/>
              <a:t>correspondiente</a:t>
            </a:r>
            <a:r>
              <a:rPr lang="en-US" sz="1100" dirty="0"/>
              <a:t>. </a:t>
            </a:r>
          </a:p>
          <a:p>
            <a:pPr>
              <a:buNone/>
            </a:pPr>
            <a:r>
              <a:rPr lang="en-US" sz="1100" b="1" dirty="0"/>
              <a:t>Impacto</a:t>
            </a:r>
            <a:r>
              <a:rPr lang="en-US" sz="1100" dirty="0"/>
              <a:t>: La </a:t>
            </a:r>
            <a:r>
              <a:rPr lang="en-US" sz="1100" dirty="0" err="1"/>
              <a:t>inconsistencia</a:t>
            </a:r>
            <a:r>
              <a:rPr lang="en-US" sz="1100" dirty="0"/>
              <a:t> </a:t>
            </a:r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esto</a:t>
            </a:r>
            <a:r>
              <a:rPr lang="en-US" sz="1100" dirty="0"/>
              <a:t> </a:t>
            </a:r>
            <a:r>
              <a:rPr lang="en-US" sz="1100" dirty="0" err="1"/>
              <a:t>compromete</a:t>
            </a:r>
            <a:r>
              <a:rPr lang="en-US" sz="1100" dirty="0"/>
              <a:t> la </a:t>
            </a:r>
            <a:r>
              <a:rPr lang="en-US" sz="1100" dirty="0" err="1"/>
              <a:t>integridad</a:t>
            </a:r>
            <a:r>
              <a:rPr lang="en-US" sz="1100" dirty="0"/>
              <a:t> del material y </a:t>
            </a:r>
            <a:r>
              <a:rPr lang="en-US" sz="1100" dirty="0" err="1"/>
              <a:t>puede</a:t>
            </a:r>
            <a:r>
              <a:rPr lang="en-US" sz="1100" dirty="0"/>
              <a:t> </a:t>
            </a:r>
            <a:r>
              <a:rPr lang="en-US" sz="1100" dirty="0" err="1"/>
              <a:t>causar</a:t>
            </a:r>
            <a:r>
              <a:rPr lang="en-US" sz="1100" dirty="0"/>
              <a:t> </a:t>
            </a:r>
            <a:r>
              <a:rPr lang="en-US" sz="1100" dirty="0" err="1"/>
              <a:t>rechanzo</a:t>
            </a:r>
            <a:r>
              <a:rPr lang="en-US" sz="1100" dirty="0"/>
              <a:t> </a:t>
            </a:r>
            <a:r>
              <a:rPr lang="en-US" sz="1100" dirty="0" err="1"/>
              <a:t>en</a:t>
            </a:r>
            <a:r>
              <a:rPr lang="en-US" sz="1100" dirty="0"/>
              <a:t> la </a:t>
            </a:r>
            <a:r>
              <a:rPr lang="en-US" sz="1100" dirty="0" err="1"/>
              <a:t>aprobacion</a:t>
            </a:r>
            <a:r>
              <a:rPr lang="en-US" sz="11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b="1" dirty="0" err="1"/>
              <a:t>Solucion</a:t>
            </a:r>
            <a:r>
              <a:rPr lang="en-US" sz="1100" dirty="0"/>
              <a:t>: </a:t>
            </a:r>
            <a:r>
              <a:rPr lang="en-US" sz="1100" b="1" dirty="0" err="1"/>
              <a:t>Confirmar</a:t>
            </a:r>
            <a:r>
              <a:rPr lang="en-US" sz="1100" b="1" dirty="0"/>
              <a:t> que la masa total de </a:t>
            </a:r>
            <a:r>
              <a:rPr lang="en-US" sz="1100" b="1" dirty="0" err="1"/>
              <a:t>todas</a:t>
            </a:r>
            <a:r>
              <a:rPr lang="en-US" sz="1100" b="1" dirty="0"/>
              <a:t> las </a:t>
            </a:r>
            <a:r>
              <a:rPr lang="en-US" sz="1100" b="1" dirty="0" err="1"/>
              <a:t>sustancias</a:t>
            </a:r>
            <a:r>
              <a:rPr lang="en-US" sz="1100" b="1" dirty="0"/>
              <a:t> se Alinea con la masa del material </a:t>
            </a:r>
            <a:r>
              <a:rPr lang="en-US" sz="1100" b="1" dirty="0" err="1"/>
              <a:t>homogeneo</a:t>
            </a:r>
            <a:r>
              <a:rPr lang="en-US" sz="1100" b="1" dirty="0"/>
              <a:t> al que </a:t>
            </a:r>
            <a:r>
              <a:rPr lang="en-US" sz="1100" b="1" dirty="0" err="1"/>
              <a:t>pertenece</a:t>
            </a:r>
            <a:r>
              <a:rPr lang="en-US" sz="1100" b="1" dirty="0"/>
              <a:t>.</a:t>
            </a:r>
            <a:endParaRPr lang="en-US" sz="11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8C4054-4907-F160-43CE-CCF6CF00E822}"/>
              </a:ext>
            </a:extLst>
          </p:cNvPr>
          <p:cNvSpPr/>
          <p:nvPr/>
        </p:nvSpPr>
        <p:spPr>
          <a:xfrm>
            <a:off x="7070718" y="1703200"/>
            <a:ext cx="278296" cy="2971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2381DA-B1EF-256D-312B-A5937CB0438E}"/>
              </a:ext>
            </a:extLst>
          </p:cNvPr>
          <p:cNvSpPr txBox="1"/>
          <p:nvPr/>
        </p:nvSpPr>
        <p:spPr>
          <a:xfrm>
            <a:off x="7070718" y="1667103"/>
            <a:ext cx="10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26BAFA-3322-2F2B-BDB5-8113CD4B34EA}"/>
              </a:ext>
            </a:extLst>
          </p:cNvPr>
          <p:cNvSpPr/>
          <p:nvPr/>
        </p:nvSpPr>
        <p:spPr>
          <a:xfrm>
            <a:off x="10308225" y="3322950"/>
            <a:ext cx="278296" cy="2971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ED1B8D-A564-8BE6-76C2-E774A8370EAB}"/>
              </a:ext>
            </a:extLst>
          </p:cNvPr>
          <p:cNvSpPr txBox="1"/>
          <p:nvPr/>
        </p:nvSpPr>
        <p:spPr>
          <a:xfrm>
            <a:off x="10308225" y="3286853"/>
            <a:ext cx="19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57DE1B-F30A-4D59-243D-8CE2FD4262C1}"/>
              </a:ext>
            </a:extLst>
          </p:cNvPr>
          <p:cNvSpPr/>
          <p:nvPr/>
        </p:nvSpPr>
        <p:spPr>
          <a:xfrm>
            <a:off x="11344251" y="3322949"/>
            <a:ext cx="278296" cy="2971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E908C8A-53C0-8B01-7822-FEC5B0501EB0}"/>
              </a:ext>
            </a:extLst>
          </p:cNvPr>
          <p:cNvSpPr/>
          <p:nvPr/>
        </p:nvSpPr>
        <p:spPr>
          <a:xfrm>
            <a:off x="9918935" y="5417706"/>
            <a:ext cx="278296" cy="2971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5E4F49-AB32-4A63-4B7A-95E3CA4C8DC1}"/>
              </a:ext>
            </a:extLst>
          </p:cNvPr>
          <p:cNvSpPr txBox="1"/>
          <p:nvPr/>
        </p:nvSpPr>
        <p:spPr>
          <a:xfrm>
            <a:off x="11380033" y="3286852"/>
            <a:ext cx="11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29C745-C8DF-6F6B-1B6B-3C773959158C}"/>
              </a:ext>
            </a:extLst>
          </p:cNvPr>
          <p:cNvSpPr txBox="1"/>
          <p:nvPr/>
        </p:nvSpPr>
        <p:spPr>
          <a:xfrm>
            <a:off x="9978251" y="538160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2CCC0F1-EAA7-CC25-9482-BD2F0F1FFAF7}"/>
                  </a:ext>
                </a:extLst>
              </p14:cNvPr>
              <p14:cNvContentPartPr/>
              <p14:nvPr/>
            </p14:nvContentPartPr>
            <p14:xfrm>
              <a:off x="7457948" y="1844358"/>
              <a:ext cx="122508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2CCC0F1-EAA7-CC25-9482-BD2F0F1FFA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39948" y="1808358"/>
                <a:ext cx="1260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2EAA511-EC7B-9DDC-A219-CF2B6B7CAE2F}"/>
                  </a:ext>
                </a:extLst>
              </p14:cNvPr>
              <p14:cNvContentPartPr/>
              <p14:nvPr/>
            </p14:nvContentPartPr>
            <p14:xfrm>
              <a:off x="10177028" y="3688998"/>
              <a:ext cx="54108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2EAA511-EC7B-9DDC-A219-CF2B6B7CAE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59388" y="3652998"/>
                <a:ext cx="576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C9724CA-2F10-5735-643C-92539428DF5F}"/>
                  </a:ext>
                </a:extLst>
              </p14:cNvPr>
              <p14:cNvContentPartPr/>
              <p14:nvPr/>
            </p14:nvContentPartPr>
            <p14:xfrm>
              <a:off x="11361788" y="3688998"/>
              <a:ext cx="2631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C9724CA-2F10-5735-643C-92539428DF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44148" y="3652998"/>
                <a:ext cx="2988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233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066F-C96D-60D2-6262-60954757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Resume de Datos (Data summary)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1BA3C-B1EE-8AB8-6E27-3CD2ED75C2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8CF34-981D-233A-34FD-FCFB44D0D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153" y="1027906"/>
            <a:ext cx="5899350" cy="5020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E37300-0AFE-7B23-6830-09D57E97DF00}"/>
              </a:ext>
            </a:extLst>
          </p:cNvPr>
          <p:cNvSpPr txBox="1"/>
          <p:nvPr/>
        </p:nvSpPr>
        <p:spPr>
          <a:xfrm>
            <a:off x="96166" y="1199676"/>
            <a:ext cx="609865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/>
              <a:t>El </a:t>
            </a:r>
            <a:r>
              <a:rPr lang="en-US" sz="1400" dirty="0" err="1"/>
              <a:t>resumen</a:t>
            </a:r>
            <a:r>
              <a:rPr lang="en-US" sz="1400" dirty="0"/>
              <a:t> de </a:t>
            </a:r>
            <a:r>
              <a:rPr lang="en-US" sz="1400" dirty="0" err="1"/>
              <a:t>datos</a:t>
            </a:r>
            <a:r>
              <a:rPr lang="en-US" sz="1400" dirty="0"/>
              <a:t> tab </a:t>
            </a:r>
            <a:r>
              <a:rPr lang="en-US" sz="1400" dirty="0" err="1"/>
              <a:t>nos</a:t>
            </a:r>
            <a:r>
              <a:rPr lang="en-US" sz="1400" dirty="0"/>
              <a:t> da </a:t>
            </a:r>
            <a:r>
              <a:rPr lang="en-US" sz="1400" dirty="0" err="1"/>
              <a:t>una</a:t>
            </a:r>
            <a:r>
              <a:rPr lang="en-US" sz="1400" dirty="0"/>
              <a:t> vista </a:t>
            </a:r>
            <a:r>
              <a:rPr lang="en-US" sz="1400" dirty="0" err="1"/>
              <a:t>completa</a:t>
            </a:r>
            <a:r>
              <a:rPr lang="en-US" sz="1400" dirty="0"/>
              <a:t> </a:t>
            </a:r>
            <a:r>
              <a:rPr lang="en-US" sz="1400" dirty="0" err="1"/>
              <a:t>automatizada</a:t>
            </a:r>
            <a:r>
              <a:rPr lang="en-US" sz="1400" dirty="0"/>
              <a:t> del </a:t>
            </a:r>
            <a:r>
              <a:rPr lang="en-US" sz="1400" dirty="0" err="1"/>
              <a:t>documento</a:t>
            </a:r>
            <a:r>
              <a:rPr lang="en-US" sz="1400" dirty="0"/>
              <a:t> de </a:t>
            </a:r>
            <a:r>
              <a:rPr lang="en-US" sz="1400" dirty="0" err="1"/>
              <a:t>clase</a:t>
            </a:r>
            <a:r>
              <a:rPr lang="en-US" sz="1400" dirty="0"/>
              <a:t> D y es </a:t>
            </a:r>
            <a:r>
              <a:rPr lang="en-US" sz="1400" dirty="0" err="1"/>
              <a:t>una</a:t>
            </a:r>
            <a:r>
              <a:rPr lang="en-US" sz="1400" dirty="0"/>
              <a:t> </a:t>
            </a:r>
            <a:r>
              <a:rPr lang="en-US" sz="1400" dirty="0" err="1"/>
              <a:t>oportunidad</a:t>
            </a:r>
            <a:r>
              <a:rPr lang="en-US" sz="1400" dirty="0"/>
              <a:t> para </a:t>
            </a:r>
            <a:r>
              <a:rPr lang="en-US" sz="1400" dirty="0" err="1"/>
              <a:t>asegurarse</a:t>
            </a:r>
            <a:r>
              <a:rPr lang="en-US" sz="1400" dirty="0"/>
              <a:t> que </a:t>
            </a:r>
            <a:r>
              <a:rPr lang="en-US" sz="1400" dirty="0" err="1"/>
              <a:t>todo</a:t>
            </a:r>
            <a:r>
              <a:rPr lang="en-US" sz="1400" dirty="0"/>
              <a:t> </a:t>
            </a:r>
            <a:r>
              <a:rPr lang="en-US" sz="1400" dirty="0" err="1"/>
              <a:t>esta</a:t>
            </a:r>
            <a:r>
              <a:rPr lang="en-US" sz="1400" dirty="0"/>
              <a:t> complete </a:t>
            </a:r>
            <a:r>
              <a:rPr lang="en-US" sz="1400" dirty="0" err="1"/>
              <a:t>correctamente</a:t>
            </a:r>
            <a:r>
              <a:rPr lang="en-US" sz="1400" dirty="0"/>
              <a:t>. 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b="1" dirty="0"/>
              <a:t>1. </a:t>
            </a:r>
            <a:r>
              <a:rPr lang="en-US" sz="1400" b="1" dirty="0" err="1"/>
              <a:t>Confirmacion</a:t>
            </a:r>
            <a:r>
              <a:rPr lang="en-US" sz="1400" b="1" dirty="0"/>
              <a:t> de No se ha </a:t>
            </a:r>
            <a:r>
              <a:rPr lang="en-US" sz="1400" b="1" dirty="0" err="1"/>
              <a:t>encontrado</a:t>
            </a:r>
            <a:r>
              <a:rPr lang="en-US" sz="1400" b="1" dirty="0"/>
              <a:t> </a:t>
            </a:r>
            <a:r>
              <a:rPr lang="en-US" sz="1400" b="1" dirty="0" err="1"/>
              <a:t>ningun</a:t>
            </a:r>
            <a:r>
              <a:rPr lang="en-US" sz="1400" b="1" dirty="0"/>
              <a:t> error "No Error Found"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Meta</a:t>
            </a:r>
            <a:r>
              <a:rPr lang="en-US" sz="1400" dirty="0"/>
              <a:t>: Una </a:t>
            </a:r>
            <a:r>
              <a:rPr lang="en-US" sz="1400" dirty="0" err="1"/>
              <a:t>vez</a:t>
            </a:r>
            <a:r>
              <a:rPr lang="en-US" sz="1400" dirty="0"/>
              <a:t> que </a:t>
            </a:r>
            <a:r>
              <a:rPr lang="en-US" sz="1400" dirty="0" err="1"/>
              <a:t>todos</a:t>
            </a:r>
            <a:r>
              <a:rPr lang="en-US" sz="1400" dirty="0"/>
              <a:t> </a:t>
            </a:r>
            <a:r>
              <a:rPr lang="en-US" sz="1400" dirty="0" err="1"/>
              <a:t>los</a:t>
            </a:r>
            <a:r>
              <a:rPr lang="en-US" sz="1400" dirty="0"/>
              <a:t> campos se </a:t>
            </a:r>
            <a:r>
              <a:rPr lang="en-US" sz="1400" dirty="0" err="1"/>
              <a:t>han</a:t>
            </a:r>
            <a:r>
              <a:rPr lang="en-US" sz="1400" dirty="0"/>
              <a:t> </a:t>
            </a:r>
            <a:r>
              <a:rPr lang="en-US" sz="1400" dirty="0" err="1"/>
              <a:t>completado</a:t>
            </a:r>
            <a:r>
              <a:rPr lang="en-US" sz="1400" dirty="0"/>
              <a:t> </a:t>
            </a:r>
            <a:r>
              <a:rPr lang="en-US" sz="1400" dirty="0" err="1"/>
              <a:t>correctamente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la </a:t>
            </a:r>
            <a:r>
              <a:rPr lang="en-US" sz="1400" dirty="0" err="1"/>
              <a:t>parte</a:t>
            </a:r>
            <a:r>
              <a:rPr lang="en-US" sz="1400" dirty="0"/>
              <a:t> de </a:t>
            </a:r>
            <a:r>
              <a:rPr lang="en-US" sz="1400" dirty="0" err="1"/>
              <a:t>arriba</a:t>
            </a:r>
            <a:r>
              <a:rPr lang="en-US" sz="1400" dirty="0"/>
              <a:t> de la hoja se </a:t>
            </a:r>
            <a:r>
              <a:rPr lang="en-US" sz="1400" dirty="0" err="1"/>
              <a:t>podra</a:t>
            </a:r>
            <a:r>
              <a:rPr lang="en-US" sz="1400" dirty="0"/>
              <a:t> </a:t>
            </a:r>
            <a:r>
              <a:rPr lang="en-US" sz="1400" dirty="0" err="1"/>
              <a:t>ver</a:t>
            </a:r>
            <a:r>
              <a:rPr lang="en-US" sz="1400" dirty="0"/>
              <a:t> “No se ha </a:t>
            </a:r>
            <a:r>
              <a:rPr lang="en-US" sz="1400" dirty="0" err="1"/>
              <a:t>encontrado</a:t>
            </a:r>
            <a:r>
              <a:rPr lang="en-US" sz="1400" dirty="0"/>
              <a:t> </a:t>
            </a:r>
            <a:r>
              <a:rPr lang="en-US" sz="1400" dirty="0" err="1"/>
              <a:t>errores</a:t>
            </a:r>
            <a:r>
              <a:rPr lang="en-US" sz="1400" dirty="0"/>
              <a:t>” o </a:t>
            </a:r>
            <a:r>
              <a:rPr lang="en-US" sz="1400" b="1" dirty="0"/>
              <a:t>“No error found.”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/>
              <a:t>Importancia</a:t>
            </a:r>
            <a:r>
              <a:rPr lang="en-US" sz="1400" dirty="0"/>
              <a:t>: Este </a:t>
            </a:r>
            <a:r>
              <a:rPr lang="en-US" sz="1400" dirty="0" err="1"/>
              <a:t>mensaje</a:t>
            </a:r>
            <a:r>
              <a:rPr lang="en-US" sz="1400" dirty="0"/>
              <a:t> indica que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documento</a:t>
            </a:r>
            <a:r>
              <a:rPr lang="en-US" sz="1400" dirty="0"/>
              <a:t> ha </a:t>
            </a:r>
            <a:r>
              <a:rPr lang="en-US" sz="1400" dirty="0" err="1"/>
              <a:t>pasado</a:t>
            </a:r>
            <a:r>
              <a:rPr lang="en-US" sz="1400" dirty="0"/>
              <a:t> las </a:t>
            </a:r>
            <a:r>
              <a:rPr lang="en-US" sz="1400" dirty="0" err="1"/>
              <a:t>validaciones</a:t>
            </a:r>
            <a:r>
              <a:rPr lang="en-US" sz="1400" dirty="0"/>
              <a:t> generals.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Sugerencias</a:t>
            </a:r>
            <a:r>
              <a:rPr lang="en-US" sz="1400" dirty="0"/>
              <a:t>: </a:t>
            </a:r>
            <a:r>
              <a:rPr lang="en-US" sz="1400" dirty="0" err="1"/>
              <a:t>Siempre</a:t>
            </a:r>
            <a:r>
              <a:rPr lang="en-US" sz="1400" dirty="0"/>
              <a:t> </a:t>
            </a:r>
            <a:r>
              <a:rPr lang="en-US" sz="1400" dirty="0" err="1"/>
              <a:t>revee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tab antes de </a:t>
            </a:r>
            <a:r>
              <a:rPr lang="en-US" sz="1400" dirty="0" err="1"/>
              <a:t>enviarlo</a:t>
            </a:r>
            <a:r>
              <a:rPr lang="en-US" sz="1400" dirty="0"/>
              <a:t>. Si hay </a:t>
            </a:r>
            <a:r>
              <a:rPr lang="en-US" sz="1400" dirty="0" err="1"/>
              <a:t>errores</a:t>
            </a:r>
            <a:r>
              <a:rPr lang="en-US" sz="1400" dirty="0"/>
              <a:t>, </a:t>
            </a:r>
            <a:r>
              <a:rPr lang="en-US" sz="1400" dirty="0" err="1"/>
              <a:t>regresa</a:t>
            </a:r>
            <a:r>
              <a:rPr lang="en-US" sz="1400" dirty="0"/>
              <a:t> al tab </a:t>
            </a:r>
            <a:r>
              <a:rPr lang="en-US" sz="1400" dirty="0" err="1"/>
              <a:t>donde</a:t>
            </a:r>
            <a:r>
              <a:rPr lang="en-US" sz="1400" dirty="0"/>
              <a:t> </a:t>
            </a:r>
            <a:r>
              <a:rPr lang="en-US" sz="1400" dirty="0" err="1"/>
              <a:t>esta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error y </a:t>
            </a:r>
            <a:r>
              <a:rPr lang="en-US" sz="1400" dirty="0" err="1"/>
              <a:t>arreglalo</a:t>
            </a:r>
            <a:r>
              <a:rPr lang="en-US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None/>
            </a:pPr>
            <a:r>
              <a:rPr lang="en-US" sz="1400" b="1" dirty="0"/>
              <a:t>2. Todos </a:t>
            </a:r>
            <a:r>
              <a:rPr lang="en-US" sz="1400" b="1" dirty="0" err="1"/>
              <a:t>los</a:t>
            </a:r>
            <a:r>
              <a:rPr lang="en-US" sz="1400" b="1" dirty="0"/>
              <a:t> campos </a:t>
            </a:r>
            <a:r>
              <a:rPr lang="en-US" sz="1400" b="1" dirty="0" err="1"/>
              <a:t>deberian</a:t>
            </a:r>
            <a:r>
              <a:rPr lang="en-US" sz="1400" b="1" dirty="0"/>
              <a:t> </a:t>
            </a:r>
            <a:r>
              <a:rPr lang="en-US" sz="1400" b="1" dirty="0" err="1"/>
              <a:t>decir</a:t>
            </a:r>
            <a:r>
              <a:rPr lang="en-US" sz="1400" b="1" dirty="0"/>
              <a:t> “</a:t>
            </a:r>
            <a:r>
              <a:rPr lang="en-US" sz="1400" b="1" dirty="0" err="1"/>
              <a:t>Completado</a:t>
            </a:r>
            <a:r>
              <a:rPr lang="en-US" sz="1400" b="1" dirty="0"/>
              <a:t>” o "Completed"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Error</a:t>
            </a:r>
            <a:r>
              <a:rPr lang="en-US" sz="1400" dirty="0"/>
              <a:t>: </a:t>
            </a:r>
            <a:r>
              <a:rPr lang="en-US" sz="1400" dirty="0" err="1"/>
              <a:t>Cmpos</a:t>
            </a:r>
            <a:r>
              <a:rPr lang="en-US" sz="1400" dirty="0"/>
              <a:t> que </a:t>
            </a:r>
            <a:r>
              <a:rPr lang="en-US" sz="1400" dirty="0" err="1"/>
              <a:t>dicen</a:t>
            </a:r>
            <a:r>
              <a:rPr lang="en-US" sz="1400" dirty="0"/>
              <a:t> “</a:t>
            </a:r>
            <a:r>
              <a:rPr lang="en-US" sz="1400" dirty="0" err="1"/>
              <a:t>Incompletos</a:t>
            </a:r>
            <a:r>
              <a:rPr lang="en-US" sz="1400" dirty="0"/>
              <a:t>” o </a:t>
            </a:r>
            <a:r>
              <a:rPr lang="en-US" sz="1400" b="1" dirty="0"/>
              <a:t>"Incomplete" o  </a:t>
            </a:r>
            <a:r>
              <a:rPr lang="en-US" sz="1400" b="1" dirty="0" err="1"/>
              <a:t>en</a:t>
            </a:r>
            <a:r>
              <a:rPr lang="en-US" sz="1400" b="1" dirty="0"/>
              <a:t> rojo</a:t>
            </a:r>
            <a:r>
              <a:rPr lang="en-US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Impacto</a:t>
            </a:r>
            <a:r>
              <a:rPr lang="en-US" sz="1400" dirty="0"/>
              <a:t>: </a:t>
            </a:r>
            <a:r>
              <a:rPr lang="en-US" sz="1400" dirty="0" err="1"/>
              <a:t>Estos</a:t>
            </a:r>
            <a:r>
              <a:rPr lang="en-US" sz="1400" dirty="0"/>
              <a:t> </a:t>
            </a:r>
            <a:r>
              <a:rPr lang="en-US" sz="1400" dirty="0" err="1"/>
              <a:t>indicadores</a:t>
            </a:r>
            <a:r>
              <a:rPr lang="en-US" sz="1400" dirty="0"/>
              <a:t> </a:t>
            </a:r>
            <a:r>
              <a:rPr lang="en-US" sz="1400" dirty="0" err="1"/>
              <a:t>significa</a:t>
            </a:r>
            <a:r>
              <a:rPr lang="en-US" sz="1400" dirty="0"/>
              <a:t> que hay </a:t>
            </a:r>
            <a:r>
              <a:rPr lang="en-US" sz="1400" dirty="0" err="1"/>
              <a:t>datos</a:t>
            </a:r>
            <a:r>
              <a:rPr lang="en-US" sz="1400" dirty="0"/>
              <a:t> que </a:t>
            </a:r>
            <a:r>
              <a:rPr lang="en-US" sz="1400" dirty="0" err="1"/>
              <a:t>estan</a:t>
            </a:r>
            <a:r>
              <a:rPr lang="en-US" sz="1400" dirty="0"/>
              <a:t> </a:t>
            </a:r>
            <a:r>
              <a:rPr lang="en-US" sz="1400" dirty="0" err="1"/>
              <a:t>incorrecto</a:t>
            </a:r>
            <a:r>
              <a:rPr lang="en-US" sz="1400" dirty="0"/>
              <a:t> o son </a:t>
            </a:r>
            <a:r>
              <a:rPr lang="en-US" sz="1400" dirty="0" err="1"/>
              <a:t>necesarios</a:t>
            </a:r>
            <a:r>
              <a:rPr lang="en-US" sz="1400" dirty="0"/>
              <a:t> </a:t>
            </a:r>
            <a:r>
              <a:rPr lang="en-US" sz="1400" dirty="0" err="1"/>
              <a:t>incluirlos</a:t>
            </a:r>
            <a:r>
              <a:rPr lang="en-US" sz="1400" dirty="0"/>
              <a:t> y no </a:t>
            </a:r>
            <a:r>
              <a:rPr lang="en-US" sz="1400" dirty="0" err="1"/>
              <a:t>estan</a:t>
            </a:r>
            <a:r>
              <a:rPr lang="en-US" sz="1400" dirty="0"/>
              <a:t> </a:t>
            </a:r>
            <a:r>
              <a:rPr lang="en-US" sz="1400" dirty="0" err="1"/>
              <a:t>presentes</a:t>
            </a:r>
            <a:r>
              <a:rPr lang="en-US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 err="1"/>
              <a:t>Solucion</a:t>
            </a:r>
            <a:r>
              <a:rPr lang="en-US" sz="1400" dirty="0"/>
              <a:t>: </a:t>
            </a:r>
            <a:r>
              <a:rPr lang="en-US" sz="1400" dirty="0" err="1"/>
              <a:t>Asegurate</a:t>
            </a:r>
            <a:r>
              <a:rPr lang="en-US" sz="1400" dirty="0"/>
              <a:t> que </a:t>
            </a:r>
            <a:r>
              <a:rPr lang="en-US" sz="1400" b="1" dirty="0" err="1"/>
              <a:t>cada</a:t>
            </a:r>
            <a:r>
              <a:rPr lang="en-US" sz="1400" b="1" dirty="0"/>
              <a:t> fila </a:t>
            </a:r>
            <a:r>
              <a:rPr lang="en-US" sz="1400" b="1" dirty="0" err="1"/>
              <a:t>en</a:t>
            </a:r>
            <a:r>
              <a:rPr lang="en-US" sz="1400" b="1" dirty="0"/>
              <a:t> </a:t>
            </a:r>
            <a:r>
              <a:rPr lang="en-US" sz="1400" b="1" dirty="0" err="1"/>
              <a:t>el</a:t>
            </a:r>
            <a:r>
              <a:rPr lang="en-US" sz="1400" b="1" dirty="0"/>
              <a:t> tab de </a:t>
            </a:r>
            <a:r>
              <a:rPr lang="en-US" sz="1400" b="1" dirty="0" err="1"/>
              <a:t>resumen</a:t>
            </a:r>
            <a:r>
              <a:rPr lang="en-US" sz="1400" b="1" dirty="0"/>
              <a:t> de </a:t>
            </a:r>
            <a:r>
              <a:rPr lang="en-US" sz="1400" b="1" dirty="0" err="1"/>
              <a:t>datos</a:t>
            </a:r>
            <a:r>
              <a:rPr lang="en-US" sz="1400" b="1" dirty="0"/>
              <a:t> </a:t>
            </a:r>
            <a:r>
              <a:rPr lang="en-US" sz="1400" b="1" dirty="0" err="1"/>
              <a:t>debe</a:t>
            </a:r>
            <a:r>
              <a:rPr lang="en-US" sz="1400" b="1" dirty="0"/>
              <a:t> </a:t>
            </a:r>
            <a:r>
              <a:rPr lang="en-US" sz="1400" b="1" dirty="0" err="1"/>
              <a:t>decir</a:t>
            </a:r>
            <a:r>
              <a:rPr lang="en-US" sz="1400" b="1" dirty="0"/>
              <a:t> “</a:t>
            </a:r>
            <a:r>
              <a:rPr lang="en-US" sz="1400" b="1" dirty="0" err="1"/>
              <a:t>Completado</a:t>
            </a:r>
            <a:r>
              <a:rPr lang="en-US" sz="1400" b="1" dirty="0"/>
              <a:t>” o “Completed”</a:t>
            </a:r>
            <a:r>
              <a:rPr lang="en-US" sz="1400" dirty="0"/>
              <a:t> y </a:t>
            </a:r>
            <a:r>
              <a:rPr lang="en-US" sz="1400" dirty="0" err="1"/>
              <a:t>marcado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verde</a:t>
            </a:r>
            <a:r>
              <a:rPr lang="en-US" sz="1400" dirty="0"/>
              <a:t>. Esto </a:t>
            </a:r>
            <a:r>
              <a:rPr lang="en-US" sz="1400" dirty="0" err="1"/>
              <a:t>confirma</a:t>
            </a:r>
            <a:r>
              <a:rPr lang="en-US" sz="1400" dirty="0"/>
              <a:t> que </a:t>
            </a:r>
            <a:r>
              <a:rPr lang="en-US" sz="1400" dirty="0" err="1"/>
              <a:t>esta</a:t>
            </a:r>
            <a:r>
              <a:rPr lang="en-US" sz="1400" dirty="0"/>
              <a:t> </a:t>
            </a:r>
            <a:r>
              <a:rPr lang="en-US" sz="1400" dirty="0" err="1"/>
              <a:t>seccion</a:t>
            </a:r>
            <a:r>
              <a:rPr lang="en-US" sz="1400" dirty="0"/>
              <a:t> ha passado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controles</a:t>
            </a:r>
            <a:r>
              <a:rPr lang="en-US" sz="1400" dirty="0"/>
              <a:t> </a:t>
            </a:r>
            <a:r>
              <a:rPr lang="en-US" sz="1400" dirty="0" err="1"/>
              <a:t>internos</a:t>
            </a:r>
            <a:r>
              <a:rPr lang="en-US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None/>
            </a:pPr>
            <a:r>
              <a:rPr lang="en-US" sz="1400" b="1" dirty="0"/>
              <a:t>3. </a:t>
            </a:r>
            <a:r>
              <a:rPr lang="en-US" sz="1400" b="1" dirty="0" err="1"/>
              <a:t>Recordatorio</a:t>
            </a:r>
            <a:endParaRPr lang="en-US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/>
              <a:t>Despues</a:t>
            </a:r>
            <a:r>
              <a:rPr lang="en-US" sz="1400" dirty="0"/>
              <a:t> de </a:t>
            </a:r>
            <a:r>
              <a:rPr lang="en-US" sz="1400" dirty="0" err="1"/>
              <a:t>corregir</a:t>
            </a:r>
            <a:r>
              <a:rPr lang="en-US" sz="1400" dirty="0"/>
              <a:t>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errores</a:t>
            </a:r>
            <a:r>
              <a:rPr lang="en-US" sz="1400" dirty="0"/>
              <a:t>, </a:t>
            </a:r>
            <a:r>
              <a:rPr lang="en-US" sz="1400" dirty="0" err="1"/>
              <a:t>asegurate</a:t>
            </a:r>
            <a:r>
              <a:rPr lang="en-US" sz="1400" dirty="0"/>
              <a:t> que </a:t>
            </a:r>
            <a:r>
              <a:rPr lang="en-US" sz="1400" dirty="0" err="1"/>
              <a:t>todos</a:t>
            </a:r>
            <a:r>
              <a:rPr lang="en-US" sz="1400" dirty="0"/>
              <a:t>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cambios</a:t>
            </a:r>
            <a:r>
              <a:rPr lang="en-US" sz="1400" dirty="0"/>
              <a:t> </a:t>
            </a:r>
            <a:r>
              <a:rPr lang="en-US" sz="1400" dirty="0" err="1"/>
              <a:t>sean</a:t>
            </a:r>
            <a:r>
              <a:rPr lang="en-US" sz="1400" dirty="0"/>
              <a:t> </a:t>
            </a:r>
            <a:r>
              <a:rPr lang="en-US" sz="1400" dirty="0" err="1"/>
              <a:t>visibles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documento</a:t>
            </a:r>
            <a:r>
              <a:rPr lang="en-US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/>
              <a:t>Guardalo</a:t>
            </a:r>
            <a:r>
              <a:rPr lang="en-US" sz="1400" dirty="0"/>
              <a:t> y </a:t>
            </a:r>
            <a:r>
              <a:rPr lang="en-US" sz="1400" dirty="0" err="1"/>
              <a:t>envialo</a:t>
            </a:r>
            <a:r>
              <a:rPr lang="en-US" sz="1400" dirty="0"/>
              <a:t> para la </a:t>
            </a:r>
            <a:r>
              <a:rPr lang="en-US" sz="1400" dirty="0" err="1"/>
              <a:t>aprobacion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C79D642-87F0-7DAF-6962-3B1EA75DF328}"/>
                  </a:ext>
                </a:extLst>
              </p14:cNvPr>
              <p14:cNvContentPartPr/>
              <p14:nvPr/>
            </p14:nvContentPartPr>
            <p14:xfrm>
              <a:off x="7792028" y="1963518"/>
              <a:ext cx="720" cy="3589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C79D642-87F0-7DAF-6962-3B1EA75DF3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2028" y="1783878"/>
                <a:ext cx="360000" cy="39488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FD5F9A39-2383-5D25-F3F0-D83E78E1D95E}"/>
              </a:ext>
            </a:extLst>
          </p:cNvPr>
          <p:cNvSpPr/>
          <p:nvPr/>
        </p:nvSpPr>
        <p:spPr>
          <a:xfrm>
            <a:off x="8714630" y="875671"/>
            <a:ext cx="310101" cy="275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FFE122-6B50-A2C6-88AD-70994EE1492F}"/>
              </a:ext>
            </a:extLst>
          </p:cNvPr>
          <p:cNvSpPr/>
          <p:nvPr/>
        </p:nvSpPr>
        <p:spPr>
          <a:xfrm>
            <a:off x="7636977" y="1428122"/>
            <a:ext cx="310101" cy="275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577F0D-354E-CA41-0375-DFF24F9B794C}"/>
              </a:ext>
            </a:extLst>
          </p:cNvPr>
          <p:cNvSpPr txBox="1"/>
          <p:nvPr/>
        </p:nvSpPr>
        <p:spPr>
          <a:xfrm>
            <a:off x="8765650" y="828660"/>
            <a:ext cx="7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85A90-3371-1D9B-338B-6C00597AB3A1}"/>
              </a:ext>
            </a:extLst>
          </p:cNvPr>
          <p:cNvSpPr txBox="1"/>
          <p:nvPr/>
        </p:nvSpPr>
        <p:spPr>
          <a:xfrm>
            <a:off x="7674176" y="1383644"/>
            <a:ext cx="7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5917DE0-D6E9-C33C-D8E1-F184C2F34E19}"/>
                  </a:ext>
                </a:extLst>
              </p14:cNvPr>
              <p14:cNvContentPartPr/>
              <p14:nvPr/>
            </p14:nvContentPartPr>
            <p14:xfrm>
              <a:off x="8483588" y="1534038"/>
              <a:ext cx="795600" cy="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5917DE0-D6E9-C33C-D8E1-F184C2F34E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29948" y="1318038"/>
                <a:ext cx="90324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5482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7034"/>
            <a:ext cx="12188825" cy="6872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US" sz="2400"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5117" y="2818650"/>
            <a:ext cx="9741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72"/>
            <a:r>
              <a:rPr lang="en-US" sz="6000" b="1" spc="400" dirty="0" err="1">
                <a:solidFill>
                  <a:srgbClr val="FFFFFF"/>
                </a:solidFill>
                <a:ea typeface="Arial" charset="0"/>
                <a:cs typeface="Arial" charset="0"/>
              </a:rPr>
              <a:t>Preguntas</a:t>
            </a:r>
            <a:r>
              <a:rPr lang="en-US" sz="6000" b="1" spc="400" dirty="0" err="1">
                <a:solidFill>
                  <a:srgbClr val="DA281C"/>
                </a:solidFill>
                <a:ea typeface="Arial" charset="0"/>
                <a:cs typeface="Arial" charset="0"/>
              </a:rPr>
              <a:t>+</a:t>
            </a:r>
            <a:r>
              <a:rPr lang="en-US" sz="6000" b="1" spc="400" dirty="0" err="1">
                <a:solidFill>
                  <a:srgbClr val="FFFFFF"/>
                </a:solidFill>
                <a:ea typeface="Arial" charset="0"/>
                <a:cs typeface="Arial" charset="0"/>
              </a:rPr>
              <a:t>Respuestas</a:t>
            </a:r>
            <a:endParaRPr lang="en-US" sz="6000" b="1" spc="4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2A0B33-5815-1824-C810-7DB411C16C90}"/>
              </a:ext>
            </a:extLst>
          </p:cNvPr>
          <p:cNvSpPr txBox="1"/>
          <p:nvPr/>
        </p:nvSpPr>
        <p:spPr>
          <a:xfrm>
            <a:off x="4174434" y="3745063"/>
            <a:ext cx="481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Supplier.compliance@cummins.com</a:t>
            </a:r>
          </a:p>
        </p:txBody>
      </p:sp>
    </p:spTree>
    <p:extLst>
      <p:ext uri="{BB962C8B-B14F-4D97-AF65-F5344CB8AC3E}">
        <p14:creationId xmlns:p14="http://schemas.microsoft.com/office/powerpoint/2010/main" val="947858018"/>
      </p:ext>
    </p:extLst>
  </p:cSld>
  <p:clrMapOvr>
    <a:masterClrMapping/>
  </p:clrMapOvr>
</p:sld>
</file>

<file path=ppt/theme/theme1.xml><?xml version="1.0" encoding="utf-8"?>
<a:theme xmlns:a="http://schemas.openxmlformats.org/drawingml/2006/main" name="Cummins 2018">
  <a:themeElements>
    <a:clrScheme name="Launch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424242"/>
      </a:accent1>
      <a:accent2>
        <a:srgbClr val="DA281C"/>
      </a:accent2>
      <a:accent3>
        <a:srgbClr val="00578A"/>
      </a:accent3>
      <a:accent4>
        <a:srgbClr val="738B1F"/>
      </a:accent4>
      <a:accent5>
        <a:srgbClr val="B4B4B3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BS &amp; Corporate 6" id="{A5F7FB68-175F-48E2-AF4D-7727FEA7352A}" vid="{0B7AE9B2-C561-4F66-9264-4326B6B389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b53ed34d-b75e-4dcd-af8b-2871378cbb82" ContentTypeId="0x010100D6DB4AC788A74237AC66E75E8A04265F15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V_Discipline xmlns="4d88e6c4-fcff-4e56-b8a1-dbf7c2669ce3" xsi:nil="true"/>
    <TaxKeywordTaxHTField xmlns="4d88e6c4-fcff-4e56-b8a1-dbf7c2669ce3">
      <Terms xmlns="http://schemas.microsoft.com/office/infopath/2007/PartnerControls"/>
    </TaxKeywordTaxHTField>
    <CUContentCategories_Note xmlns="4d88e6c4-fcff-4e56-b8a1-dbf7c2669ce3">
      <Terms xmlns="http://schemas.microsoft.com/office/infopath/2007/PartnerControls"/>
    </CUContentCategories_Note>
    <CULocation_Note xmlns="4d88e6c4-fcff-4e56-b8a1-dbf7c2669c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US.COL.COB</TermName>
          <TermId xmlns="http://schemas.microsoft.com/office/infopath/2007/PartnerControls">9dfd3777-033a-479e-87f4-0d96a88a6c6e</TermId>
        </TermInfo>
      </Terms>
    </CULocation_Note>
    <CUOriginURL xmlns="4d88e6c4-fcff-4e56-b8a1-dbf7c2669ce3" xsi:nil="true"/>
    <TaxCatchAll xmlns="4d88e6c4-fcff-4e56-b8a1-dbf7c2669ce3">
      <Value>6</Value>
      <Value>5</Value>
      <Value>4</Value>
      <Value>7</Value>
    </TaxCatchAll>
    <CUDocumentType_Note xmlns="4d88e6c4-fcff-4e56-b8a1-dbf7c2669ce3">
      <Terms xmlns="http://schemas.microsoft.com/office/infopath/2007/PartnerControls"/>
    </CUDocumentType_Note>
    <ENV_DocumentNumber xmlns="4d88e6c4-fcff-4e56-b8a1-dbf7c2669ce3" xsi:nil="true"/>
    <ENV_ModelYear xmlns="4d88e6c4-fcff-4e56-b8a1-dbf7c2669ce3" xsi:nil="true"/>
    <CUFunction_Note xmlns="4d88e6c4-fcff-4e56-b8a1-dbf7c2669c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 and SP</TermName>
          <TermId xmlns="http://schemas.microsoft.com/office/infopath/2007/PartnerControls">f1986f95-fb77-462b-8e87-f606073302ed</TermId>
        </TermInfo>
      </Terms>
    </CUFunction_Note>
    <ENV_DocumentType xmlns="4d88e6c4-fcff-4e56-b8a1-dbf7c2669ce3" xsi:nil="true"/>
    <ENV_ApplicableTo xmlns="4d88e6c4-fcff-4e56-b8a1-dbf7c2669ce3" xsi:nil="true"/>
    <CUBusinessUnit_Note xmlns="4d88e6c4-fcff-4e56-b8a1-dbf7c2669c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</TermName>
          <TermId xmlns="http://schemas.microsoft.com/office/infopath/2007/PartnerControls">78f116de-89c6-461f-ac9e-46c1249c8e20</TermId>
        </TermInfo>
      </Terms>
    </CUBusinessUnit_Note>
    <CUClassification_Note xmlns="4d88e6c4-fcff-4e56-b8a1-dbf7c2669ce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use only</TermName>
          <TermId xmlns="http://schemas.microsoft.com/office/infopath/2007/PartnerControls">c22c3a8f-c8ce-43fa-ae03-fa8f3cf5b121</TermId>
        </TermInfo>
      </Terms>
    </CUClassification_Note>
    <_dlc_ExpireDateSaved xmlns="http://schemas.microsoft.com/sharepoint/v3" xsi:nil="true"/>
    <_dlc_ExpireDate xmlns="http://schemas.microsoft.com/sharepoint/v3">2028-08-22T14:51:11+00:00</_dlc_ExpireDate>
  </documentManagement>
</p:properties>
</file>

<file path=customXml/item4.xml><?xml version="1.0" encoding="utf-8"?>
<?mso-contentType ?>
<p:Policy xmlns:p="office.server.policy" id="" local="true">
  <p:Name>Environmental Strategy and Compliance Document</p:Name>
  <p:Description/>
  <p:Statement/>
  <p:PolicyItems>
    <p:PolicyItem featureId="Microsoft.Office.RecordsManagement.PolicyFeatures.Expiration" staticId="0x010100D6DB4AC788A74237AC66E75E8A04265F15|2042549415" UniqueId="f49839c4-c06c-4ec0-8a3f-7135e3f99148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3</number>
                  <property>Modified</property>
                  <propertyId>28cf69c5-fa48-462a-b5cd-27b6f9d2bd5f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5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</spe:Receiver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Environmental Strategy and Compliance Document" ma:contentTypeID="0x010100D6DB4AC788A74237AC66E75E8A04265F1500D83D6476253B52408B5FE34F2A6A83B2" ma:contentTypeVersion="13" ma:contentTypeDescription="Environmental Strategy and Compliance content type includes all function-based meta-data columns." ma:contentTypeScope="" ma:versionID="b5ad6b949fdfc557623b9ed1c89569bc">
  <xsd:schema xmlns:xsd="http://www.w3.org/2001/XMLSchema" xmlns:xs="http://www.w3.org/2001/XMLSchema" xmlns:p="http://schemas.microsoft.com/office/2006/metadata/properties" xmlns:ns1="http://schemas.microsoft.com/sharepoint/v3" xmlns:ns2="4d88e6c4-fcff-4e56-b8a1-dbf7c2669ce3" targetNamespace="http://schemas.microsoft.com/office/2006/metadata/properties" ma:root="true" ma:fieldsID="0e6bf985353d011843b1bd1f8ff71874" ns1:_="" ns2:_="">
    <xsd:import namespace="http://schemas.microsoft.com/sharepoint/v3"/>
    <xsd:import namespace="4d88e6c4-fcff-4e56-b8a1-dbf7c2669ce3"/>
    <xsd:element name="properties">
      <xsd:complexType>
        <xsd:sequence>
          <xsd:element name="documentManagement">
            <xsd:complexType>
              <xsd:all>
                <xsd:element ref="ns2:ENV_ApplicableTo" minOccurs="0"/>
                <xsd:element ref="ns2:ENV_DocumentNumber" minOccurs="0"/>
                <xsd:element ref="ns2:ENV_DocumentType" minOccurs="0"/>
                <xsd:element ref="ns2:ENV_Discipline" minOccurs="0"/>
                <xsd:element ref="ns2:ENV_ModelYear" minOccurs="0"/>
                <xsd:element ref="ns2:TaxCatchAll" minOccurs="0"/>
                <xsd:element ref="ns2:TaxCatchAllLabel" minOccurs="0"/>
                <xsd:element ref="ns2:CUFunction_Note" minOccurs="0"/>
                <xsd:element ref="ns2:CUBusinessUnit_Note" minOccurs="0"/>
                <xsd:element ref="ns2:CULocation_Note" minOccurs="0"/>
                <xsd:element ref="ns2:CUClassification_Note" minOccurs="0"/>
                <xsd:element ref="ns2:CUOriginURL" minOccurs="0"/>
                <xsd:element ref="ns1:_dlc_ExpireDateSaved" minOccurs="0"/>
                <xsd:element ref="ns1:_dlc_ExpireDate" minOccurs="0"/>
                <xsd:element ref="ns2:TaxKeywordTaxHTField" minOccurs="0"/>
                <xsd:element ref="ns2:CUDocumentType_Note" minOccurs="0"/>
                <xsd:element ref="ns2:CUContentCategories_Note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21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2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dlc_Exempt" ma:index="32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8e6c4-fcff-4e56-b8a1-dbf7c2669ce3" elementFormDefault="qualified">
    <xsd:import namespace="http://schemas.microsoft.com/office/2006/documentManagement/types"/>
    <xsd:import namespace="http://schemas.microsoft.com/office/infopath/2007/PartnerControls"/>
    <xsd:element name="ENV_ApplicableTo" ma:index="8" nillable="true" ma:displayName="Applicable To" ma:default="" ma:internalName="ENV_ApplicableTo">
      <xsd:simpleType>
        <xsd:restriction base="dms:Choice">
          <xsd:enumeration value="Global"/>
          <xsd:enumeration value="Corporate"/>
          <xsd:enumeration value="BU"/>
          <xsd:enumeration value="Sub BU"/>
          <xsd:enumeration value="Region"/>
          <xsd:enumeration value="Country"/>
          <xsd:enumeration value="Distributor"/>
          <xsd:enumeration value="Site"/>
        </xsd:restriction>
      </xsd:simpleType>
    </xsd:element>
    <xsd:element name="ENV_DocumentNumber" ma:index="9" nillable="true" ma:displayName="Document Number" ma:description="Description needed?" ma:internalName="ENV_DocumentNumber" ma:readOnly="false">
      <xsd:simpleType>
        <xsd:restriction base="dms:Text"/>
      </xsd:simpleType>
    </xsd:element>
    <xsd:element name="ENV_DocumentType" ma:index="10" nillable="true" ma:displayName="Document Type" ma:default="" ma:internalName="ENV_DocumentType">
      <xsd:simpleType>
        <xsd:restriction base="dms:Choice">
          <xsd:enumeration value="Policy"/>
          <xsd:enumeration value="Procedure"/>
          <xsd:enumeration value="Work Instructions"/>
          <xsd:enumeration value="Form"/>
          <xsd:enumeration value="Checklist"/>
          <xsd:enumeration value="Template"/>
          <xsd:enumeration value="Training"/>
          <xsd:enumeration value="Tracker"/>
          <xsd:enumeration value="Scorecard"/>
          <xsd:enumeration value="FAQ"/>
          <xsd:enumeration value="Positions"/>
          <xsd:enumeration value="Report"/>
        </xsd:restriction>
      </xsd:simpleType>
    </xsd:element>
    <xsd:element name="ENV_Discipline" ma:index="11" nillable="true" ma:displayName="Discipline" ma:default="" ma:internalName="ENV_Discipline">
      <xsd:simpleType>
        <xsd:restriction base="dms:Choice">
          <xsd:enumeration value="FOEM"/>
          <xsd:enumeration value="PC and C"/>
          <xsd:enumeration value="Sustainability"/>
          <xsd:enumeration value="EP and SP"/>
          <xsd:enumeration value="Emissions - FE Policy"/>
          <xsd:enumeration value="ACES"/>
          <xsd:enumeration value="ES and C All"/>
          <xsd:enumeration value="Right Environment"/>
        </xsd:restriction>
      </xsd:simpleType>
    </xsd:element>
    <xsd:element name="ENV_ModelYear" ma:index="12" nillable="true" ma:displayName="Model Year" ma:default="" ma:internalName="ENV_ModelYear">
      <xsd:simpleType>
        <xsd:restriction base="dms:Choice">
          <xsd:enumeration value="MY2007"/>
          <xsd:enumeration value="MY2008"/>
          <xsd:enumeration value="MY2009"/>
          <xsd:enumeration value="MY2010"/>
          <xsd:enumeration value="MY2011"/>
          <xsd:enumeration value="MY2012"/>
          <xsd:enumeration value="MY2013"/>
          <xsd:enumeration value="MY2014"/>
          <xsd:enumeration value="MY2015"/>
          <xsd:enumeration value="MY2016"/>
          <xsd:enumeration value="MY2017"/>
          <xsd:enumeration value="MY2018"/>
          <xsd:enumeration value="MY2019"/>
          <xsd:enumeration value="MY2020"/>
          <xsd:enumeration value="MY2021"/>
        </xsd:restriction>
      </xsd:simpleType>
    </xsd:element>
    <xsd:element name="TaxCatchAll" ma:index="13" nillable="true" ma:displayName="Taxonomy Catch All Column" ma:hidden="true" ma:list="{3a829219-6406-4824-b85d-638437393e61}" ma:internalName="TaxCatchAll" ma:showField="CatchAllData" ma:web="5d9fffc8-417b-435c-a708-7fa1d1ab0a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3a829219-6406-4824-b85d-638437393e61}" ma:internalName="TaxCatchAllLabel" ma:readOnly="true" ma:showField="CatchAllDataLabel" ma:web="5d9fffc8-417b-435c-a708-7fa1d1ab0a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Function_Note" ma:index="16" ma:taxonomy="true" ma:internalName="CUFunction_Note" ma:taxonomyFieldName="CUFunction" ma:displayName="Function" ma:readOnly="false" ma:default="6;#EP and SP|f1986f95-fb77-462b-8e87-f606073302ed" ma:fieldId="{f7a85b18-2f9f-4cfd-b308-fbb993b9f471}" ma:taxonomyMulti="true" ma:sspId="b53ed34d-b75e-4dcd-af8b-2871378cbb82" ma:termSetId="5ba84462-6d67-428d-836e-5ec8a724699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BusinessUnit_Note" ma:index="17" ma:taxonomy="true" ma:internalName="CUBusinessUnit_Note" ma:taxonomyFieldName="CUBusinessUnit" ma:displayName="Business Unit" ma:readOnly="false" ma:default="5;#Corporate|78f116de-89c6-461f-ac9e-46c1249c8e20" ma:fieldId="{7b161e6e-8eef-4cf6-a529-1f8ffc779057}" ma:taxonomyMulti="true" ma:sspId="b53ed34d-b75e-4dcd-af8b-2871378cbb82" ma:termSetId="96afdea6-b67c-4b61-856b-7c606596fd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Location_Note" ma:index="18" ma:taxonomy="true" ma:internalName="CULocation_Note" ma:taxonomyFieldName="CULocation" ma:displayName="Location (ABO)" ma:readOnly="false" ma:default="7;#US.COL.COB|9dfd3777-033a-479e-87f4-0d96a88a6c6e" ma:fieldId="{d34b0c18-4ed6-4564-bfa9-6480d94c2f6b}" ma:taxonomyMulti="true" ma:sspId="b53ed34d-b75e-4dcd-af8b-2871378cbb82" ma:termSetId="8fb80a0e-2213-484e-88c5-19a2e9a8a6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Classification_Note" ma:index="19" ma:taxonomy="true" ma:internalName="CUClassification_Note" ma:taxonomyFieldName="CUClassification" ma:displayName="Classification" ma:readOnly="false" ma:default="4;#Internal use only|c22c3a8f-c8ce-43fa-ae03-fa8f3cf5b121" ma:fieldId="{80b08fe8-8e5d-42b4-90d9-fa334f1b1188}" ma:sspId="b53ed34d-b75e-4dcd-af8b-2871378cbb82" ma:termSetId="6b83751b-89d8-4704-a411-3b7f81e3a11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OriginURL" ma:index="20" nillable="true" ma:displayName="Origin URL" ma:hidden="true" ma:internalName="CUOriginURL" ma:readOnly="false">
      <xsd:simpleType>
        <xsd:restriction base="dms:Text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b53ed34d-b75e-4dcd-af8b-2871378cbb8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CUDocumentType_Note" ma:index="24" nillable="true" ma:taxonomy="true" ma:internalName="CUDocumentType_Note" ma:taxonomyFieldName="CUDocumentType" ma:displayName="Record Type" ma:default="" ma:fieldId="{551d9a1f-9e7c-403c-a28e-17d1a80ed768}" ma:sspId="b53ed34d-b75e-4dcd-af8b-2871378cbb82" ma:termSetId="3319855a-a36c-4ae7-b27f-6c6539014c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ContentCategories_Note" ma:index="27" nillable="true" ma:taxonomy="true" ma:internalName="CUContentCategories_Note" ma:taxonomyFieldName="CUContentCategories" ma:displayName="Content Categories" ma:default="" ma:fieldId="{7f7b7a49-5904-4574-b4a9-0f3ecac252d8}" ma:taxonomyMulti="true" ma:sspId="b53ed34d-b75e-4dcd-af8b-2871378cbb82" ma:termSetId="c194efa3-1482-4381-8f17-5198a8bfa37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030A48-114C-45D2-970E-5C0898D833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0EEC19-0ACB-4F12-80D0-E622B919577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BD56618-07B1-4671-8CBD-D560E97D5700}">
  <ds:schemaRefs>
    <ds:schemaRef ds:uri="http://schemas.microsoft.com/office/2006/metadata/properties"/>
    <ds:schemaRef ds:uri="http://schemas.microsoft.com/office/infopath/2007/PartnerControls"/>
    <ds:schemaRef ds:uri="4d88e6c4-fcff-4e56-b8a1-dbf7c2669ce3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7934C85F-E534-4AE5-BF26-C8F4C0B7BA78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2B7D35FD-3B53-4829-9C11-FB04139CCC19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EA51E0D6-88F5-4FD6-9F31-49F45C3108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d88e6c4-fcff-4e56-b8a1-dbf7c2669c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CBS &amp; Corporate 7</Template>
  <TotalTime>57073</TotalTime>
  <Words>1514</Words>
  <Application>Microsoft Office PowerPoint</Application>
  <PresentationFormat>Widescreen</PresentationFormat>
  <Paragraphs>138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Courier New</vt:lpstr>
      <vt:lpstr>LucidaGrande</vt:lpstr>
      <vt:lpstr>Wingdings</vt:lpstr>
      <vt:lpstr>Cummins 2018</vt:lpstr>
      <vt:lpstr> Errores frequentes en la validacion para Anthesis de Clase D</vt:lpstr>
      <vt:lpstr>Presentation Overview</vt:lpstr>
      <vt:lpstr>Informacion de la Empresa</vt:lpstr>
      <vt:lpstr>Tab de Productos</vt:lpstr>
      <vt:lpstr>Tab de Productos Secundarios</vt:lpstr>
      <vt:lpstr>Materiales Homogeneos</vt:lpstr>
      <vt:lpstr>Tab de Sustancias </vt:lpstr>
      <vt:lpstr>Resume de Datos (Data summary)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Platform HD Audit Analysis - ESN</dc:title>
  <dc:creator>Onome A Disi</dc:creator>
  <cp:lastModifiedBy>Deb Reining</cp:lastModifiedBy>
  <cp:revision>501</cp:revision>
  <dcterms:created xsi:type="dcterms:W3CDTF">2023-07-10T19:52:33Z</dcterms:created>
  <dcterms:modified xsi:type="dcterms:W3CDTF">2025-10-20T18:29:21Z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0x010100D6DB4AC788A74237AC66E75E8A04265F1500D83D6476253B52408B5FE34F2A6A83B2</vt:lpwstr>
  </property>
  <property fmtid="{D5CDD505-2E9C-101B-9397-08002B2CF9AE}" pid="3" name="CULocation">
    <vt:lpwstr>7;#US.COL.COB|9dfd3777-033a-479e-87f4-0d96a88a6c6e</vt:lpwstr>
  </property>
  <property fmtid="{D5CDD505-2E9C-101B-9397-08002B2CF9AE}" pid="4" name="_dlc_policyId">
    <vt:lpwstr>0x010100D6DB4AC788A74237AC66E75E8A04265F15|2042549415</vt:lpwstr>
  </property>
  <property fmtid="{D5CDD505-2E9C-101B-9397-08002B2CF9AE}" pid="5" name="CUFunction">
    <vt:lpwstr>6;#EP and SP|f1986f95-fb77-462b-8e87-f606073302ed</vt:lpwstr>
  </property>
  <property fmtid="{D5CDD505-2E9C-101B-9397-08002B2CF9AE}" pid="6" name="CUBusinessUnit">
    <vt:lpwstr>5;#Corporate|78f116de-89c6-461f-ac9e-46c1249c8e20</vt:lpwstr>
  </property>
  <property fmtid="{D5CDD505-2E9C-101B-9397-08002B2CF9AE}" pid="7" name="ItemRetentionFormula">
    <vt:lpwstr>&lt;formula id="Microsoft.Office.RecordsManagement.PolicyFeatures.Expiration.Formula.BuiltIn"&gt;&lt;number&gt;3&lt;/number&gt;&lt;property&gt;Modified&lt;/property&gt;&lt;propertyId&gt;28cf69c5-fa48-462a-b5cd-27b6f9d2bd5f&lt;/propertyId&gt;&lt;period&gt;years&lt;/period&gt;&lt;/formula&gt;</vt:lpwstr>
  </property>
  <property fmtid="{D5CDD505-2E9C-101B-9397-08002B2CF9AE}" pid="8" name="CUClassification">
    <vt:i4>4</vt:i4>
  </property>
</Properties>
</file>